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Caveat"/>
      <p:regular r:id="rId45"/>
      <p:bold r:id="rId46"/>
    </p:embeddedFont>
    <p:embeddedFont>
      <p:font typeface="Varela Round"/>
      <p:regular r:id="rId47"/>
    </p:embeddedFont>
    <p:embeddedFont>
      <p:font typeface="Shadows Into Light"/>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Caveat-bold.fntdata"/><Relationship Id="rId23" Type="http://schemas.openxmlformats.org/officeDocument/2006/relationships/slide" Target="slides/slide17.xml"/><Relationship Id="rId45" Type="http://schemas.openxmlformats.org/officeDocument/2006/relationships/font" Target="fonts/Caveat-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ShadowsIntoLight-regular.fntdata"/><Relationship Id="rId25" Type="http://schemas.openxmlformats.org/officeDocument/2006/relationships/slide" Target="slides/slide19.xml"/><Relationship Id="rId47" Type="http://schemas.openxmlformats.org/officeDocument/2006/relationships/font" Target="fonts/VarelaRound-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e4ef51360_2_48: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3e4ef51360_2_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e4ef51360_11_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Google Shape;187;g3e4ef51360_1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e520d6983_4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Google Shape;198;g3e520d698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e53f0ddd5_1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Google Shape;209;g3e53f0ddd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e53f0ddd5_1_1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Google Shape;215;g3e53f0ddd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e53f0ddd5_5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Google Shape;221;g3e53f0ddd5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e4ef51360_2_86: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3e4ef51360_2_8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e520d6983_5_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Google Shape;232;g3e520d6983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e520d6983_4_1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Google Shape;238;g3e520d6983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e520d6983_4_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Google Shape;244;g3e520d6983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e520d6983_4_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Google Shape;252;g3e520d6983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e4ef51360_2_58: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3e4ef51360_2_5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e520d6983_0_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Google Shape;258;g3e520d698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e4ef51360_2_74: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3e4ef51360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3e520d6983_4_6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Google Shape;272;g3e520d6983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e520d6983_4_6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Google Shape;281;g3e520d6983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VOTE FOR SOLUTION FOR THE HMW</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3e520d6983_0_13: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3e520d6983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e53f0ddd5_2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Google Shape;301;g3e53f0ddd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e53f0ddd5_2_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Google Shape;312;g3e53f0ddd5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e53f0ddd5_2_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Google Shape;324;g3e53f0ddd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3e520d6983_4_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Google Shape;336;g3e520d6983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e53f0ddd5_4_18: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e53f0ddd5_4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3e4ef51360_2_229: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3e4ef51360_2_2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e53f0ddd5_4_6: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3e53f0ddd5_4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3e53f0ddd5_4_12: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e53f0ddd5_4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e53f0ddd5_4_2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Google Shape;372;g3e53f0ddd5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e53f0ddd5_4_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Google Shape;377;g3e53f0ddd5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e53f0ddd5_4_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Google Shape;383;g3e53f0ddd5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3e53f0ddd5_4_5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Google Shape;392;g3e53f0ddd5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3e53f0ddd5_4_6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Google Shape;398;g3e53f0ddd5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3e4ef51360_2_99: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3e4ef51360_2_9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3e53f0ddd5_2_55: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3e53f0ddd5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e4ef51360_2_65: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e4ef51360_2_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e4ef51360_0_22: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3e4ef5136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505670"/>
              </a:buClr>
              <a:buSzPts val="2300"/>
              <a:buFont typeface="Shadows Into Light"/>
              <a:buNone/>
            </a:pPr>
            <a:r>
              <a:rPr lang="en" sz="1200">
                <a:solidFill>
                  <a:srgbClr val="505670"/>
                </a:solidFill>
              </a:rPr>
              <a:t>I</a:t>
            </a:r>
            <a:r>
              <a:rPr lang="en" sz="1400">
                <a:solidFill>
                  <a:srgbClr val="505670"/>
                </a:solidFill>
              </a:rPr>
              <a:t>n fact, recently the environment is not so bad, but the pollution of air is always the biggest problem. It might be resulted from smog and sand storm. The smog is actually caused by the overlarged number of private cars, which might be evaded with enacting policies to limit traffic by the government.</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e4ef51360_0_68: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3e4ef5136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505670"/>
              </a:buClr>
              <a:buSzPts val="2300"/>
              <a:buFont typeface="Shadows Into Light"/>
              <a:buNone/>
            </a:pPr>
            <a:r>
              <a:rPr lang="en" sz="1400">
                <a:solidFill>
                  <a:srgbClr val="505670"/>
                </a:solidFill>
              </a:rPr>
              <a:t>Viewing the general smog and obtaining information through weather forecast, I don't think the environment in Beijing has been improved so far. The bad opaque air drives one's mind mad and influences while commuting. The government should take the responsibility and do something effective to improve it. What’s more, the food is delicate in some dignified restaurants. But for the street food, whose quality cannot be secured, it is actually what customers mainly concern.</a:t>
            </a:r>
            <a:endParaRPr sz="1400">
              <a:solidFill>
                <a:srgbClr val="505670"/>
              </a:solidFill>
            </a:endParaRPr>
          </a:p>
          <a:p>
            <a:pPr indent="0" lvl="0" marL="0" marR="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e4ef51360_0_54: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3e4ef5136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e520d6983_0_3:notes"/>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e520d698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e520d6983_0_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Google Shape;181;g3e520d698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yellow"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1630651" y="1991813"/>
            <a:ext cx="5882699" cy="1159875"/>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FFFFFF"/>
              </a:buClr>
              <a:buSzPts val="4500"/>
              <a:buFont typeface="Shadows Into Light"/>
              <a:buNone/>
              <a:defRPr b="0" i="0" sz="4500" u="none" cap="none" strike="noStrike">
                <a:solidFill>
                  <a:srgbClr val="FFFFFF"/>
                </a:solidFill>
                <a:latin typeface="Shadows Into Light"/>
                <a:ea typeface="Shadows Into Light"/>
                <a:cs typeface="Shadows Into Light"/>
                <a:sym typeface="Shadows Into Light"/>
              </a:defRPr>
            </a:lvl1pPr>
            <a:lvl2pPr lvl="1"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2pPr>
            <a:lvl3pPr lvl="2"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3pPr>
            <a:lvl4pPr lvl="3"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4pPr>
            <a:lvl5pPr lvl="4"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5pPr>
            <a:lvl6pPr lvl="5"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6pPr>
            <a:lvl7pPr lvl="6"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7pPr>
            <a:lvl8pPr lvl="7"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8pPr>
            <a:lvl9pPr lvl="8"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Subtitle">
    <p:spTree>
      <p:nvGrpSpPr>
        <p:cNvPr id="56" name="Shape 56"/>
        <p:cNvGrpSpPr/>
        <p:nvPr/>
      </p:nvGrpSpPr>
      <p:grpSpPr>
        <a:xfrm>
          <a:off x="0" y="0"/>
          <a:ext cx="0" cy="0"/>
          <a:chOff x="0" y="0"/>
          <a:chExt cx="0" cy="0"/>
        </a:xfrm>
      </p:grpSpPr>
      <p:sp>
        <p:nvSpPr>
          <p:cNvPr id="57" name="Google Shape;57;p16"/>
          <p:cNvSpPr txBox="1"/>
          <p:nvPr>
            <p:ph type="ctrTitle"/>
          </p:nvPr>
        </p:nvSpPr>
        <p:spPr>
          <a:xfrm>
            <a:off x="1650450" y="1372582"/>
            <a:ext cx="5843100" cy="1159875"/>
          </a:xfrm>
          <a:prstGeom prst="rect">
            <a:avLst/>
          </a:prstGeom>
          <a:noFill/>
          <a:ln>
            <a:noFill/>
          </a:ln>
        </p:spPr>
        <p:txBody>
          <a:bodyPr anchorCtr="0" anchor="b" bIns="68575" lIns="68575" spcFirstLastPara="1" rIns="68575" wrap="square" tIns="68575"/>
          <a:lstStyle>
            <a:lvl1pPr lvl="0" marR="0" rtl="0" algn="ctr">
              <a:lnSpc>
                <a:spcPct val="100000"/>
              </a:lnSpc>
              <a:spcBef>
                <a:spcPts val="0"/>
              </a:spcBef>
              <a:spcAft>
                <a:spcPts val="0"/>
              </a:spcAft>
              <a:buClr>
                <a:srgbClr val="505670"/>
              </a:buClr>
              <a:buSzPts val="3600"/>
              <a:buFont typeface="Shadows Into Light"/>
              <a:buNone/>
              <a:defRPr b="0" i="0" sz="3600" u="none" cap="none" strike="noStrike">
                <a:solidFill>
                  <a:srgbClr val="505670"/>
                </a:solidFill>
                <a:latin typeface="Shadows Into Light"/>
                <a:ea typeface="Shadows Into Light"/>
                <a:cs typeface="Shadows Into Light"/>
                <a:sym typeface="Shadows Into Light"/>
              </a:defRPr>
            </a:lvl1pPr>
            <a:lvl2pPr lvl="1" rtl="0" algn="ctr">
              <a:spcBef>
                <a:spcPts val="0"/>
              </a:spcBef>
              <a:spcAft>
                <a:spcPts val="0"/>
              </a:spcAft>
              <a:buClr>
                <a:srgbClr val="505670"/>
              </a:buClr>
              <a:buSzPts val="3600"/>
              <a:buFont typeface="Shadows Into Light"/>
              <a:buNone/>
              <a:defRPr sz="3600">
                <a:solidFill>
                  <a:srgbClr val="505670"/>
                </a:solidFill>
                <a:latin typeface="Shadows Into Light"/>
                <a:ea typeface="Shadows Into Light"/>
                <a:cs typeface="Shadows Into Light"/>
                <a:sym typeface="Shadows Into Light"/>
              </a:defRPr>
            </a:lvl2pPr>
            <a:lvl3pPr lvl="2" rtl="0" algn="ctr">
              <a:spcBef>
                <a:spcPts val="0"/>
              </a:spcBef>
              <a:spcAft>
                <a:spcPts val="0"/>
              </a:spcAft>
              <a:buClr>
                <a:srgbClr val="505670"/>
              </a:buClr>
              <a:buSzPts val="3600"/>
              <a:buFont typeface="Shadows Into Light"/>
              <a:buNone/>
              <a:defRPr sz="3600">
                <a:solidFill>
                  <a:srgbClr val="505670"/>
                </a:solidFill>
                <a:latin typeface="Shadows Into Light"/>
                <a:ea typeface="Shadows Into Light"/>
                <a:cs typeface="Shadows Into Light"/>
                <a:sym typeface="Shadows Into Light"/>
              </a:defRPr>
            </a:lvl3pPr>
            <a:lvl4pPr lvl="3" rtl="0" algn="ctr">
              <a:spcBef>
                <a:spcPts val="0"/>
              </a:spcBef>
              <a:spcAft>
                <a:spcPts val="0"/>
              </a:spcAft>
              <a:buClr>
                <a:srgbClr val="505670"/>
              </a:buClr>
              <a:buSzPts val="3600"/>
              <a:buFont typeface="Shadows Into Light"/>
              <a:buNone/>
              <a:defRPr sz="3600">
                <a:solidFill>
                  <a:srgbClr val="505670"/>
                </a:solidFill>
                <a:latin typeface="Shadows Into Light"/>
                <a:ea typeface="Shadows Into Light"/>
                <a:cs typeface="Shadows Into Light"/>
                <a:sym typeface="Shadows Into Light"/>
              </a:defRPr>
            </a:lvl4pPr>
            <a:lvl5pPr lvl="4" rtl="0" algn="ctr">
              <a:spcBef>
                <a:spcPts val="0"/>
              </a:spcBef>
              <a:spcAft>
                <a:spcPts val="0"/>
              </a:spcAft>
              <a:buClr>
                <a:srgbClr val="505670"/>
              </a:buClr>
              <a:buSzPts val="3600"/>
              <a:buFont typeface="Shadows Into Light"/>
              <a:buNone/>
              <a:defRPr sz="3600">
                <a:solidFill>
                  <a:srgbClr val="505670"/>
                </a:solidFill>
                <a:latin typeface="Shadows Into Light"/>
                <a:ea typeface="Shadows Into Light"/>
                <a:cs typeface="Shadows Into Light"/>
                <a:sym typeface="Shadows Into Light"/>
              </a:defRPr>
            </a:lvl5pPr>
            <a:lvl6pPr lvl="5" rtl="0" algn="ctr">
              <a:spcBef>
                <a:spcPts val="0"/>
              </a:spcBef>
              <a:spcAft>
                <a:spcPts val="0"/>
              </a:spcAft>
              <a:buClr>
                <a:srgbClr val="505670"/>
              </a:buClr>
              <a:buSzPts val="3600"/>
              <a:buFont typeface="Shadows Into Light"/>
              <a:buNone/>
              <a:defRPr sz="3600">
                <a:solidFill>
                  <a:srgbClr val="505670"/>
                </a:solidFill>
                <a:latin typeface="Shadows Into Light"/>
                <a:ea typeface="Shadows Into Light"/>
                <a:cs typeface="Shadows Into Light"/>
                <a:sym typeface="Shadows Into Light"/>
              </a:defRPr>
            </a:lvl6pPr>
            <a:lvl7pPr lvl="6" rtl="0" algn="ctr">
              <a:spcBef>
                <a:spcPts val="0"/>
              </a:spcBef>
              <a:spcAft>
                <a:spcPts val="0"/>
              </a:spcAft>
              <a:buClr>
                <a:srgbClr val="505670"/>
              </a:buClr>
              <a:buSzPts val="3600"/>
              <a:buFont typeface="Shadows Into Light"/>
              <a:buNone/>
              <a:defRPr sz="3600">
                <a:solidFill>
                  <a:srgbClr val="505670"/>
                </a:solidFill>
                <a:latin typeface="Shadows Into Light"/>
                <a:ea typeface="Shadows Into Light"/>
                <a:cs typeface="Shadows Into Light"/>
                <a:sym typeface="Shadows Into Light"/>
              </a:defRPr>
            </a:lvl7pPr>
            <a:lvl8pPr lvl="7" rtl="0" algn="ctr">
              <a:spcBef>
                <a:spcPts val="0"/>
              </a:spcBef>
              <a:spcAft>
                <a:spcPts val="0"/>
              </a:spcAft>
              <a:buClr>
                <a:srgbClr val="505670"/>
              </a:buClr>
              <a:buSzPts val="3600"/>
              <a:buFont typeface="Shadows Into Light"/>
              <a:buNone/>
              <a:defRPr sz="3600">
                <a:solidFill>
                  <a:srgbClr val="505670"/>
                </a:solidFill>
                <a:latin typeface="Shadows Into Light"/>
                <a:ea typeface="Shadows Into Light"/>
                <a:cs typeface="Shadows Into Light"/>
                <a:sym typeface="Shadows Into Light"/>
              </a:defRPr>
            </a:lvl8pPr>
            <a:lvl9pPr lvl="8" rtl="0" algn="ctr">
              <a:spcBef>
                <a:spcPts val="0"/>
              </a:spcBef>
              <a:spcAft>
                <a:spcPts val="0"/>
              </a:spcAft>
              <a:buClr>
                <a:srgbClr val="505670"/>
              </a:buClr>
              <a:buSzPts val="3600"/>
              <a:buFont typeface="Shadows Into Light"/>
              <a:buNone/>
              <a:defRPr sz="3600">
                <a:solidFill>
                  <a:srgbClr val="505670"/>
                </a:solidFill>
                <a:latin typeface="Shadows Into Light"/>
                <a:ea typeface="Shadows Into Light"/>
                <a:cs typeface="Shadows Into Light"/>
                <a:sym typeface="Shadows Into Light"/>
              </a:defRPr>
            </a:lvl9pPr>
          </a:lstStyle>
          <a:p/>
        </p:txBody>
      </p:sp>
      <p:sp>
        <p:nvSpPr>
          <p:cNvPr id="58" name="Google Shape;58;p16"/>
          <p:cNvSpPr txBox="1"/>
          <p:nvPr>
            <p:ph idx="1" type="subTitle"/>
          </p:nvPr>
        </p:nvSpPr>
        <p:spPr>
          <a:xfrm>
            <a:off x="1650450" y="2629294"/>
            <a:ext cx="5843100" cy="784800"/>
          </a:xfrm>
          <a:prstGeom prst="rect">
            <a:avLst/>
          </a:prstGeom>
          <a:noFill/>
          <a:ln>
            <a:noFill/>
          </a:ln>
        </p:spPr>
        <p:txBody>
          <a:bodyPr anchorCtr="0" anchor="t" bIns="68575" lIns="68575" spcFirstLastPara="1" rIns="68575" wrap="square" tIns="68575"/>
          <a:lstStyle>
            <a:lvl1pPr lvl="0" marR="0" rtl="0" algn="ctr">
              <a:lnSpc>
                <a:spcPct val="100000"/>
              </a:lnSpc>
              <a:spcBef>
                <a:spcPts val="0"/>
              </a:spcBef>
              <a:spcAft>
                <a:spcPts val="0"/>
              </a:spcAft>
              <a:buClr>
                <a:srgbClr val="979CB8"/>
              </a:buClr>
              <a:buSzPts val="1800"/>
              <a:buFont typeface="Varela Round"/>
              <a:buNone/>
              <a:defRPr b="0" i="0" sz="1800" u="none" cap="none" strike="noStrike">
                <a:solidFill>
                  <a:srgbClr val="979CB8"/>
                </a:solidFill>
                <a:latin typeface="Varela Round"/>
                <a:ea typeface="Varela Round"/>
                <a:cs typeface="Varela Round"/>
                <a:sym typeface="Varela Round"/>
              </a:defRPr>
            </a:lvl1pPr>
            <a:lvl2pPr lvl="1" marR="0" rtl="0" algn="ctr">
              <a:lnSpc>
                <a:spcPct val="100000"/>
              </a:lnSpc>
              <a:spcBef>
                <a:spcPts val="0"/>
              </a:spcBef>
              <a:spcAft>
                <a:spcPts val="0"/>
              </a:spcAft>
              <a:buClr>
                <a:srgbClr val="979CB8"/>
              </a:buClr>
              <a:buSzPts val="2300"/>
              <a:buFont typeface="Varela Round"/>
              <a:buNone/>
              <a:defRPr b="0" i="0" sz="2300" u="none" cap="none" strike="noStrike">
                <a:solidFill>
                  <a:srgbClr val="979CB8"/>
                </a:solidFill>
                <a:latin typeface="Varela Round"/>
                <a:ea typeface="Varela Round"/>
                <a:cs typeface="Varela Round"/>
                <a:sym typeface="Varela Round"/>
              </a:defRPr>
            </a:lvl2pPr>
            <a:lvl3pPr lvl="2" marR="0" rtl="0" algn="ctr">
              <a:lnSpc>
                <a:spcPct val="100000"/>
              </a:lnSpc>
              <a:spcBef>
                <a:spcPts val="0"/>
              </a:spcBef>
              <a:spcAft>
                <a:spcPts val="0"/>
              </a:spcAft>
              <a:buClr>
                <a:srgbClr val="979CB8"/>
              </a:buClr>
              <a:buSzPts val="2300"/>
              <a:buFont typeface="Varela Round"/>
              <a:buNone/>
              <a:defRPr b="0" i="0" sz="2300" u="none" cap="none" strike="noStrike">
                <a:solidFill>
                  <a:srgbClr val="979CB8"/>
                </a:solidFill>
                <a:latin typeface="Varela Round"/>
                <a:ea typeface="Varela Round"/>
                <a:cs typeface="Varela Round"/>
                <a:sym typeface="Varela Round"/>
              </a:defRPr>
            </a:lvl3pPr>
            <a:lvl4pPr lvl="3" marR="0" rtl="0" algn="ctr">
              <a:lnSpc>
                <a:spcPct val="100000"/>
              </a:lnSpc>
              <a:spcBef>
                <a:spcPts val="0"/>
              </a:spcBef>
              <a:spcAft>
                <a:spcPts val="0"/>
              </a:spcAft>
              <a:buClr>
                <a:srgbClr val="979CB8"/>
              </a:buClr>
              <a:buSzPts val="2300"/>
              <a:buFont typeface="Varela Round"/>
              <a:buNone/>
              <a:defRPr b="0" i="0" sz="2300" u="none" cap="none" strike="noStrike">
                <a:solidFill>
                  <a:srgbClr val="979CB8"/>
                </a:solidFill>
                <a:latin typeface="Varela Round"/>
                <a:ea typeface="Varela Round"/>
                <a:cs typeface="Varela Round"/>
                <a:sym typeface="Varela Round"/>
              </a:defRPr>
            </a:lvl4pPr>
            <a:lvl5pPr lvl="4" marR="0" rtl="0" algn="ctr">
              <a:lnSpc>
                <a:spcPct val="100000"/>
              </a:lnSpc>
              <a:spcBef>
                <a:spcPts val="0"/>
              </a:spcBef>
              <a:spcAft>
                <a:spcPts val="0"/>
              </a:spcAft>
              <a:buClr>
                <a:srgbClr val="979CB8"/>
              </a:buClr>
              <a:buSzPts val="2300"/>
              <a:buFont typeface="Varela Round"/>
              <a:buNone/>
              <a:defRPr b="0" i="0" sz="2300" u="none" cap="none" strike="noStrike">
                <a:solidFill>
                  <a:srgbClr val="979CB8"/>
                </a:solidFill>
                <a:latin typeface="Varela Round"/>
                <a:ea typeface="Varela Round"/>
                <a:cs typeface="Varela Round"/>
                <a:sym typeface="Varela Round"/>
              </a:defRPr>
            </a:lvl5pPr>
            <a:lvl6pPr lvl="5" marR="0" rtl="0" algn="ctr">
              <a:lnSpc>
                <a:spcPct val="100000"/>
              </a:lnSpc>
              <a:spcBef>
                <a:spcPts val="0"/>
              </a:spcBef>
              <a:spcAft>
                <a:spcPts val="0"/>
              </a:spcAft>
              <a:buClr>
                <a:srgbClr val="979CB8"/>
              </a:buClr>
              <a:buSzPts val="2300"/>
              <a:buFont typeface="Varela Round"/>
              <a:buNone/>
              <a:defRPr b="0" i="0" sz="2300" u="none" cap="none" strike="noStrike">
                <a:solidFill>
                  <a:srgbClr val="979CB8"/>
                </a:solidFill>
                <a:latin typeface="Varela Round"/>
                <a:ea typeface="Varela Round"/>
                <a:cs typeface="Varela Round"/>
                <a:sym typeface="Varela Round"/>
              </a:defRPr>
            </a:lvl6pPr>
            <a:lvl7pPr lvl="6" marR="0" rtl="0" algn="ctr">
              <a:lnSpc>
                <a:spcPct val="100000"/>
              </a:lnSpc>
              <a:spcBef>
                <a:spcPts val="0"/>
              </a:spcBef>
              <a:spcAft>
                <a:spcPts val="0"/>
              </a:spcAft>
              <a:buClr>
                <a:srgbClr val="979CB8"/>
              </a:buClr>
              <a:buSzPts val="2300"/>
              <a:buFont typeface="Varela Round"/>
              <a:buNone/>
              <a:defRPr b="0" i="0" sz="2300" u="none" cap="none" strike="noStrike">
                <a:solidFill>
                  <a:srgbClr val="979CB8"/>
                </a:solidFill>
                <a:latin typeface="Varela Round"/>
                <a:ea typeface="Varela Round"/>
                <a:cs typeface="Varela Round"/>
                <a:sym typeface="Varela Round"/>
              </a:defRPr>
            </a:lvl7pPr>
            <a:lvl8pPr lvl="7" marR="0" rtl="0" algn="ctr">
              <a:lnSpc>
                <a:spcPct val="100000"/>
              </a:lnSpc>
              <a:spcBef>
                <a:spcPts val="0"/>
              </a:spcBef>
              <a:spcAft>
                <a:spcPts val="0"/>
              </a:spcAft>
              <a:buClr>
                <a:srgbClr val="979CB8"/>
              </a:buClr>
              <a:buSzPts val="2300"/>
              <a:buFont typeface="Varela Round"/>
              <a:buNone/>
              <a:defRPr b="0" i="0" sz="2300" u="none" cap="none" strike="noStrike">
                <a:solidFill>
                  <a:srgbClr val="979CB8"/>
                </a:solidFill>
                <a:latin typeface="Varela Round"/>
                <a:ea typeface="Varela Round"/>
                <a:cs typeface="Varela Round"/>
                <a:sym typeface="Varela Round"/>
              </a:defRPr>
            </a:lvl8pPr>
            <a:lvl9pPr lvl="8" marR="0" rtl="0" algn="ctr">
              <a:lnSpc>
                <a:spcPct val="100000"/>
              </a:lnSpc>
              <a:spcBef>
                <a:spcPts val="0"/>
              </a:spcBef>
              <a:spcAft>
                <a:spcPts val="0"/>
              </a:spcAft>
              <a:buClr>
                <a:srgbClr val="979CB8"/>
              </a:buClr>
              <a:buSzPts val="2300"/>
              <a:buFont typeface="Varela Round"/>
              <a:buNone/>
              <a:defRPr b="0" i="0" sz="2300" u="none" cap="none" strike="noStrike">
                <a:solidFill>
                  <a:srgbClr val="979CB8"/>
                </a:solidFill>
                <a:latin typeface="Varela Round"/>
                <a:ea typeface="Varela Round"/>
                <a:cs typeface="Varela Round"/>
                <a:sym typeface="Varela Roun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59" name="Shape 59"/>
        <p:cNvGrpSpPr/>
        <p:nvPr/>
      </p:nvGrpSpPr>
      <p:grpSpPr>
        <a:xfrm>
          <a:off x="0" y="0"/>
          <a:ext cx="0" cy="0"/>
          <a:chOff x="0" y="0"/>
          <a:chExt cx="0" cy="0"/>
        </a:xfrm>
      </p:grpSpPr>
      <p:sp>
        <p:nvSpPr>
          <p:cNvPr id="60" name="Google Shape;60;p17"/>
          <p:cNvSpPr txBox="1"/>
          <p:nvPr>
            <p:ph idx="1" type="body"/>
          </p:nvPr>
        </p:nvSpPr>
        <p:spPr>
          <a:xfrm>
            <a:off x="1404601" y="2161801"/>
            <a:ext cx="6334799" cy="819899"/>
          </a:xfrm>
          <a:prstGeom prst="rect">
            <a:avLst/>
          </a:prstGeom>
          <a:noFill/>
          <a:ln>
            <a:noFill/>
          </a:ln>
        </p:spPr>
        <p:txBody>
          <a:bodyPr anchorCtr="0" anchor="t" bIns="68575" lIns="68575" spcFirstLastPara="1" rIns="68575" wrap="square" tIns="68575"/>
          <a:lstStyle>
            <a:lvl1pPr indent="-374650" lvl="0" marL="457200" marR="0" rtl="0" algn="ctr">
              <a:lnSpc>
                <a:spcPct val="100000"/>
              </a:lnSpc>
              <a:spcBef>
                <a:spcPts val="0"/>
              </a:spcBef>
              <a:spcAft>
                <a:spcPts val="0"/>
              </a:spcAft>
              <a:buClr>
                <a:srgbClr val="505670"/>
              </a:buClr>
              <a:buSzPts val="2300"/>
              <a:buFont typeface="Shadows Into Light"/>
              <a:buChar char="▧"/>
              <a:defRPr b="0" i="0" sz="2300" u="none" cap="none" strike="noStrike">
                <a:solidFill>
                  <a:srgbClr val="505670"/>
                </a:solidFill>
                <a:latin typeface="Shadows Into Light"/>
                <a:ea typeface="Shadows Into Light"/>
                <a:cs typeface="Shadows Into Light"/>
                <a:sym typeface="Shadows Into Light"/>
              </a:defRPr>
            </a:lvl1pPr>
            <a:lvl2pPr indent="-228600" lvl="1" marL="914400" marR="0" rtl="0" algn="ctr">
              <a:lnSpc>
                <a:spcPct val="100000"/>
              </a:lnSpc>
              <a:spcBef>
                <a:spcPts val="0"/>
              </a:spcBef>
              <a:spcAft>
                <a:spcPts val="0"/>
              </a:spcAft>
              <a:buClr>
                <a:srgbClr val="505670"/>
              </a:buClr>
              <a:buSzPts val="2300"/>
              <a:buFont typeface="Shadows Into Light"/>
              <a:buNone/>
              <a:defRPr b="0" i="0" sz="2300" u="none" cap="none" strike="noStrike">
                <a:solidFill>
                  <a:srgbClr val="505670"/>
                </a:solidFill>
                <a:latin typeface="Shadows Into Light"/>
                <a:ea typeface="Shadows Into Light"/>
                <a:cs typeface="Shadows Into Light"/>
                <a:sym typeface="Shadows Into Light"/>
              </a:defRPr>
            </a:lvl2pPr>
            <a:lvl3pPr indent="-228600" lvl="2" marL="1371600" marR="0" rtl="0" algn="ctr">
              <a:lnSpc>
                <a:spcPct val="100000"/>
              </a:lnSpc>
              <a:spcBef>
                <a:spcPts val="0"/>
              </a:spcBef>
              <a:spcAft>
                <a:spcPts val="0"/>
              </a:spcAft>
              <a:buClr>
                <a:srgbClr val="505670"/>
              </a:buClr>
              <a:buSzPts val="2300"/>
              <a:buFont typeface="Shadows Into Light"/>
              <a:buNone/>
              <a:defRPr b="0" i="0" sz="2300" u="none" cap="none" strike="noStrike">
                <a:solidFill>
                  <a:srgbClr val="505670"/>
                </a:solidFill>
                <a:latin typeface="Shadows Into Light"/>
                <a:ea typeface="Shadows Into Light"/>
                <a:cs typeface="Shadows Into Light"/>
                <a:sym typeface="Shadows Into Light"/>
              </a:defRPr>
            </a:lvl3pPr>
            <a:lvl4pPr indent="-228600" lvl="3" marL="1828800" marR="0" rtl="0" algn="ctr">
              <a:lnSpc>
                <a:spcPct val="100000"/>
              </a:lnSpc>
              <a:spcBef>
                <a:spcPts val="0"/>
              </a:spcBef>
              <a:spcAft>
                <a:spcPts val="0"/>
              </a:spcAft>
              <a:buClr>
                <a:srgbClr val="505670"/>
              </a:buClr>
              <a:buSzPts val="2300"/>
              <a:buFont typeface="Shadows Into Light"/>
              <a:buNone/>
              <a:defRPr b="0" i="0" sz="2300" u="none" cap="none" strike="noStrike">
                <a:solidFill>
                  <a:srgbClr val="505670"/>
                </a:solidFill>
                <a:latin typeface="Shadows Into Light"/>
                <a:ea typeface="Shadows Into Light"/>
                <a:cs typeface="Shadows Into Light"/>
                <a:sym typeface="Shadows Into Light"/>
              </a:defRPr>
            </a:lvl4pPr>
            <a:lvl5pPr indent="-228600" lvl="4" marL="2286000" marR="0" rtl="0" algn="ctr">
              <a:lnSpc>
                <a:spcPct val="100000"/>
              </a:lnSpc>
              <a:spcBef>
                <a:spcPts val="0"/>
              </a:spcBef>
              <a:spcAft>
                <a:spcPts val="0"/>
              </a:spcAft>
              <a:buClr>
                <a:srgbClr val="505670"/>
              </a:buClr>
              <a:buSzPts val="2300"/>
              <a:buFont typeface="Shadows Into Light"/>
              <a:buNone/>
              <a:defRPr b="0" i="0" sz="2300" u="none" cap="none" strike="noStrike">
                <a:solidFill>
                  <a:srgbClr val="505670"/>
                </a:solidFill>
                <a:latin typeface="Shadows Into Light"/>
                <a:ea typeface="Shadows Into Light"/>
                <a:cs typeface="Shadows Into Light"/>
                <a:sym typeface="Shadows Into Light"/>
              </a:defRPr>
            </a:lvl5pPr>
            <a:lvl6pPr indent="-228600" lvl="5" marL="2743200" marR="0" rtl="0" algn="ctr">
              <a:lnSpc>
                <a:spcPct val="100000"/>
              </a:lnSpc>
              <a:spcBef>
                <a:spcPts val="0"/>
              </a:spcBef>
              <a:spcAft>
                <a:spcPts val="0"/>
              </a:spcAft>
              <a:buClr>
                <a:srgbClr val="505670"/>
              </a:buClr>
              <a:buSzPts val="2300"/>
              <a:buFont typeface="Shadows Into Light"/>
              <a:buNone/>
              <a:defRPr b="0" i="0" sz="2300" u="none" cap="none" strike="noStrike">
                <a:solidFill>
                  <a:srgbClr val="505670"/>
                </a:solidFill>
                <a:latin typeface="Shadows Into Light"/>
                <a:ea typeface="Shadows Into Light"/>
                <a:cs typeface="Shadows Into Light"/>
                <a:sym typeface="Shadows Into Light"/>
              </a:defRPr>
            </a:lvl6pPr>
            <a:lvl7pPr indent="-228600" lvl="6" marL="3200400" marR="0" rtl="0" algn="ctr">
              <a:lnSpc>
                <a:spcPct val="100000"/>
              </a:lnSpc>
              <a:spcBef>
                <a:spcPts val="0"/>
              </a:spcBef>
              <a:spcAft>
                <a:spcPts val="0"/>
              </a:spcAft>
              <a:buClr>
                <a:srgbClr val="505670"/>
              </a:buClr>
              <a:buSzPts val="2300"/>
              <a:buFont typeface="Shadows Into Light"/>
              <a:buNone/>
              <a:defRPr b="0" i="0" sz="2300" u="none" cap="none" strike="noStrike">
                <a:solidFill>
                  <a:srgbClr val="505670"/>
                </a:solidFill>
                <a:latin typeface="Shadows Into Light"/>
                <a:ea typeface="Shadows Into Light"/>
                <a:cs typeface="Shadows Into Light"/>
                <a:sym typeface="Shadows Into Light"/>
              </a:defRPr>
            </a:lvl7pPr>
            <a:lvl8pPr indent="-228600" lvl="7" marL="3657600" marR="0" rtl="0" algn="ctr">
              <a:lnSpc>
                <a:spcPct val="100000"/>
              </a:lnSpc>
              <a:spcBef>
                <a:spcPts val="0"/>
              </a:spcBef>
              <a:spcAft>
                <a:spcPts val="0"/>
              </a:spcAft>
              <a:buClr>
                <a:srgbClr val="505670"/>
              </a:buClr>
              <a:buSzPts val="2300"/>
              <a:buFont typeface="Shadows Into Light"/>
              <a:buNone/>
              <a:defRPr b="0" i="0" sz="2300" u="none" cap="none" strike="noStrike">
                <a:solidFill>
                  <a:srgbClr val="505670"/>
                </a:solidFill>
                <a:latin typeface="Shadows Into Light"/>
                <a:ea typeface="Shadows Into Light"/>
                <a:cs typeface="Shadows Into Light"/>
                <a:sym typeface="Shadows Into Light"/>
              </a:defRPr>
            </a:lvl8pPr>
            <a:lvl9pPr indent="-228600" lvl="8" marL="4114800" marR="0" rtl="0" algn="ctr">
              <a:lnSpc>
                <a:spcPct val="100000"/>
              </a:lnSpc>
              <a:spcBef>
                <a:spcPts val="0"/>
              </a:spcBef>
              <a:spcAft>
                <a:spcPts val="0"/>
              </a:spcAft>
              <a:buClr>
                <a:srgbClr val="505670"/>
              </a:buClr>
              <a:buSzPts val="2300"/>
              <a:buFont typeface="Shadows Into Light"/>
              <a:buNone/>
              <a:defRPr b="0" i="0" sz="2300" u="none" cap="none" strike="noStrike">
                <a:solidFill>
                  <a:srgbClr val="505670"/>
                </a:solidFill>
                <a:latin typeface="Shadows Into Light"/>
                <a:ea typeface="Shadows Into Light"/>
                <a:cs typeface="Shadows Into Light"/>
                <a:sym typeface="Shadows Into Light"/>
              </a:defRPr>
            </a:lvl9pPr>
          </a:lstStyle>
          <a:p/>
        </p:txBody>
      </p:sp>
      <p:sp>
        <p:nvSpPr>
          <p:cNvPr id="61" name="Google Shape;61;p17"/>
          <p:cNvSpPr txBox="1"/>
          <p:nvPr/>
        </p:nvSpPr>
        <p:spPr>
          <a:xfrm>
            <a:off x="3593400" y="1238569"/>
            <a:ext cx="1957200" cy="653624"/>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979CB8"/>
              </a:buClr>
              <a:buSzPts val="7200"/>
              <a:buFont typeface="Varela Round"/>
              <a:buNone/>
            </a:pPr>
            <a:r>
              <a:rPr b="0" i="0" lang="en" sz="7200" u="none" cap="none" strike="noStrike">
                <a:solidFill>
                  <a:srgbClr val="979CB8"/>
                </a:solidFill>
                <a:latin typeface="Varela Round"/>
                <a:ea typeface="Varela Round"/>
                <a:cs typeface="Varela Round"/>
                <a:sym typeface="Varela Round"/>
              </a:rPr>
              <a:t>“</a:t>
            </a:r>
            <a:endParaRPr sz="1100"/>
          </a:p>
        </p:txBody>
      </p:sp>
      <p:sp>
        <p:nvSpPr>
          <p:cNvPr id="62" name="Google Shape;62;p17"/>
          <p:cNvSpPr/>
          <p:nvPr/>
        </p:nvSpPr>
        <p:spPr>
          <a:xfrm>
            <a:off x="3950607" y="1178416"/>
            <a:ext cx="1308410" cy="869309"/>
          </a:xfrm>
          <a:custGeom>
            <a:pathLst>
              <a:path extrusionOk="0" h="52447" w="59251">
                <a:moveTo>
                  <a:pt x="31417" y="954"/>
                </a:moveTo>
                <a:cubicBezTo>
                  <a:pt x="25372" y="536"/>
                  <a:pt x="17283" y="-1744"/>
                  <a:pt x="13340" y="2856"/>
                </a:cubicBezTo>
                <a:cubicBezTo>
                  <a:pt x="3770" y="14019"/>
                  <a:pt x="374" y="37628"/>
                  <a:pt x="11755" y="46938"/>
                </a:cubicBezTo>
                <a:cubicBezTo>
                  <a:pt x="19207" y="53034"/>
                  <a:pt x="30838" y="53180"/>
                  <a:pt x="40297" y="51378"/>
                </a:cubicBezTo>
                <a:cubicBezTo>
                  <a:pt x="46480" y="50199"/>
                  <a:pt x="49933" y="42778"/>
                  <a:pt x="52665" y="37107"/>
                </a:cubicBezTo>
                <a:cubicBezTo>
                  <a:pt x="55247" y="31744"/>
                  <a:pt x="60978" y="25793"/>
                  <a:pt x="58690" y="20299"/>
                </a:cubicBezTo>
                <a:cubicBezTo>
                  <a:pt x="57278" y="16911"/>
                  <a:pt x="53473" y="15077"/>
                  <a:pt x="50445" y="13005"/>
                </a:cubicBezTo>
                <a:cubicBezTo>
                  <a:pt x="41917" y="7170"/>
                  <a:pt x="31006" y="-916"/>
                  <a:pt x="21269" y="2539"/>
                </a:cubicBezTo>
                <a:cubicBezTo>
                  <a:pt x="13737" y="5211"/>
                  <a:pt x="5208" y="9706"/>
                  <a:pt x="2241" y="17127"/>
                </a:cubicBezTo>
                <a:cubicBezTo>
                  <a:pt x="-1024" y="25295"/>
                  <a:pt x="-738" y="36131"/>
                  <a:pt x="4144" y="43449"/>
                </a:cubicBezTo>
              </a:path>
            </a:pathLst>
          </a:custGeom>
          <a:noFill/>
          <a:ln cap="flat" cmpd="sng" w="9525">
            <a:solidFill>
              <a:srgbClr val="979CB8"/>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63" name="Google Shape;63;p17"/>
          <p:cNvSpPr/>
          <p:nvPr/>
        </p:nvSpPr>
        <p:spPr>
          <a:xfrm>
            <a:off x="3874667" y="1113844"/>
            <a:ext cx="1394664" cy="976913"/>
          </a:xfrm>
          <a:custGeom>
            <a:pathLst>
              <a:path extrusionOk="0" h="58939" w="63157">
                <a:moveTo>
                  <a:pt x="20826" y="0"/>
                </a:moveTo>
                <a:cubicBezTo>
                  <a:pt x="13565" y="0"/>
                  <a:pt x="6296" y="7516"/>
                  <a:pt x="4652" y="14588"/>
                </a:cubicBezTo>
                <a:cubicBezTo>
                  <a:pt x="2363" y="24428"/>
                  <a:pt x="5707" y="35896"/>
                  <a:pt x="11629" y="44082"/>
                </a:cubicBezTo>
                <a:cubicBezTo>
                  <a:pt x="17781" y="52586"/>
                  <a:pt x="29172" y="60332"/>
                  <a:pt x="39537" y="58670"/>
                </a:cubicBezTo>
                <a:cubicBezTo>
                  <a:pt x="49203" y="57119"/>
                  <a:pt x="49748" y="56659"/>
                  <a:pt x="57296" y="50424"/>
                </a:cubicBezTo>
                <a:cubicBezTo>
                  <a:pt x="62555" y="46079"/>
                  <a:pt x="64679" y="36599"/>
                  <a:pt x="61736" y="30445"/>
                </a:cubicBezTo>
                <a:cubicBezTo>
                  <a:pt x="58298" y="23257"/>
                  <a:pt x="56272" y="24643"/>
                  <a:pt x="50954" y="18711"/>
                </a:cubicBezTo>
                <a:cubicBezTo>
                  <a:pt x="47260" y="14590"/>
                  <a:pt x="44103" y="9184"/>
                  <a:pt x="38903" y="7294"/>
                </a:cubicBezTo>
                <a:cubicBezTo>
                  <a:pt x="33438" y="5307"/>
                  <a:pt x="26890" y="5217"/>
                  <a:pt x="21460" y="7294"/>
                </a:cubicBezTo>
                <a:cubicBezTo>
                  <a:pt x="9148" y="12000"/>
                  <a:pt x="-3826" y="29029"/>
                  <a:pt x="1164" y="41228"/>
                </a:cubicBezTo>
                <a:cubicBezTo>
                  <a:pt x="8128" y="58253"/>
                  <a:pt x="49341" y="57602"/>
                  <a:pt x="56345" y="40593"/>
                </a:cubicBezTo>
                <a:cubicBezTo>
                  <a:pt x="58881" y="34431"/>
                  <a:pt x="60566" y="26228"/>
                  <a:pt x="56979" y="20614"/>
                </a:cubicBezTo>
                <a:cubicBezTo>
                  <a:pt x="53070" y="14496"/>
                  <a:pt x="47109" y="9628"/>
                  <a:pt x="40806" y="6026"/>
                </a:cubicBezTo>
                <a:cubicBezTo>
                  <a:pt x="32309" y="1169"/>
                  <a:pt x="17818" y="3588"/>
                  <a:pt x="11946" y="11417"/>
                </a:cubicBezTo>
              </a:path>
            </a:pathLst>
          </a:custGeom>
          <a:noFill/>
          <a:ln cap="flat" cmpd="sng" w="9525">
            <a:solidFill>
              <a:srgbClr val="979CB8"/>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64" name="Shape 64"/>
        <p:cNvGrpSpPr/>
        <p:nvPr/>
      </p:nvGrpSpPr>
      <p:grpSpPr>
        <a:xfrm>
          <a:off x="0" y="0"/>
          <a:ext cx="0" cy="0"/>
          <a:chOff x="0" y="0"/>
          <a:chExt cx="0" cy="0"/>
        </a:xfrm>
      </p:grpSpPr>
      <p:sp>
        <p:nvSpPr>
          <p:cNvPr id="65" name="Google Shape;65;p18"/>
          <p:cNvSpPr txBox="1"/>
          <p:nvPr>
            <p:ph type="title"/>
          </p:nvPr>
        </p:nvSpPr>
        <p:spPr>
          <a:xfrm>
            <a:off x="1027951" y="517332"/>
            <a:ext cx="7088099" cy="682874"/>
          </a:xfrm>
          <a:prstGeom prst="rect">
            <a:avLst/>
          </a:prstGeom>
          <a:noFill/>
          <a:ln>
            <a:noFill/>
          </a:ln>
        </p:spPr>
        <p:txBody>
          <a:bodyPr anchorCtr="0" anchor="b" bIns="68575" lIns="68575" spcFirstLastPara="1" rIns="68575" wrap="square" tIns="68575"/>
          <a:lstStyle>
            <a:lvl1pPr lvl="0" marR="0" rtl="0" algn="ctr">
              <a:lnSpc>
                <a:spcPct val="100000"/>
              </a:lnSpc>
              <a:spcBef>
                <a:spcPts val="0"/>
              </a:spcBef>
              <a:spcAft>
                <a:spcPts val="0"/>
              </a:spcAft>
              <a:buClr>
                <a:srgbClr val="979CB8"/>
              </a:buClr>
              <a:buSzPts val="2300"/>
              <a:buFont typeface="Shadows Into Light"/>
              <a:buNone/>
              <a:defRPr b="0" i="0" sz="2300" u="none" cap="none" strike="noStrike">
                <a:solidFill>
                  <a:srgbClr val="979CB8"/>
                </a:solidFill>
                <a:latin typeface="Shadows Into Light"/>
                <a:ea typeface="Shadows Into Light"/>
                <a:cs typeface="Shadows Into Light"/>
                <a:sym typeface="Shadows Into Light"/>
              </a:defRPr>
            </a:lvl1pPr>
            <a:lvl2pPr lvl="1"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2pPr>
            <a:lvl3pPr lvl="2"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3pPr>
            <a:lvl4pPr lvl="3"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4pPr>
            <a:lvl5pPr lvl="4"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5pPr>
            <a:lvl6pPr lvl="5"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6pPr>
            <a:lvl7pPr lvl="6"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7pPr>
            <a:lvl8pPr lvl="7"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8pPr>
            <a:lvl9pPr lvl="8"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9pPr>
          </a:lstStyle>
          <a:p/>
        </p:txBody>
      </p:sp>
      <p:sp>
        <p:nvSpPr>
          <p:cNvPr id="66" name="Google Shape;66;p18"/>
          <p:cNvSpPr txBox="1"/>
          <p:nvPr>
            <p:ph idx="1" type="body"/>
          </p:nvPr>
        </p:nvSpPr>
        <p:spPr>
          <a:xfrm>
            <a:off x="1070326" y="1438988"/>
            <a:ext cx="7056299" cy="3062249"/>
          </a:xfrm>
          <a:prstGeom prst="rect">
            <a:avLst/>
          </a:prstGeom>
          <a:noFill/>
          <a:ln>
            <a:noFill/>
          </a:ln>
        </p:spPr>
        <p:txBody>
          <a:bodyPr anchorCtr="0" anchor="t" bIns="68575" lIns="68575" spcFirstLastPara="1" rIns="68575" wrap="square" tIns="68575"/>
          <a:lstStyle>
            <a:lvl1pPr indent="-342900" lvl="0" marL="457200" marR="0" rtl="0" algn="l">
              <a:lnSpc>
                <a:spcPct val="100000"/>
              </a:lnSpc>
              <a:spcBef>
                <a:spcPts val="0"/>
              </a:spcBef>
              <a:spcAft>
                <a:spcPts val="0"/>
              </a:spcAft>
              <a:buClr>
                <a:srgbClr val="505670"/>
              </a:buClr>
              <a:buSzPts val="1800"/>
              <a:buFont typeface="Varela Round"/>
              <a:buChar char="▧"/>
              <a:defRPr b="0" i="0" sz="1800" u="none" cap="none" strike="noStrike">
                <a:solidFill>
                  <a:srgbClr val="505670"/>
                </a:solidFill>
                <a:latin typeface="Varela Round"/>
                <a:ea typeface="Varela Round"/>
                <a:cs typeface="Varela Round"/>
                <a:sym typeface="Varela Round"/>
              </a:defRPr>
            </a:lvl1pPr>
            <a:lvl2pPr indent="-228600" lvl="1" marL="914400" marR="0" rtl="0" algn="l">
              <a:lnSpc>
                <a:spcPct val="100000"/>
              </a:lnSpc>
              <a:spcBef>
                <a:spcPts val="0"/>
              </a:spcBef>
              <a:spcAft>
                <a:spcPts val="0"/>
              </a:spcAft>
              <a:buClr>
                <a:srgbClr val="505670"/>
              </a:buClr>
              <a:buSzPts val="1500"/>
              <a:buFont typeface="Varela Round"/>
              <a:buNone/>
              <a:defRPr b="0" i="0" sz="1500" u="none" cap="none" strike="noStrike">
                <a:solidFill>
                  <a:srgbClr val="505670"/>
                </a:solidFill>
                <a:latin typeface="Varela Round"/>
                <a:ea typeface="Varela Round"/>
                <a:cs typeface="Varela Round"/>
                <a:sym typeface="Varela Round"/>
              </a:defRPr>
            </a:lvl2pPr>
            <a:lvl3pPr indent="-228600" lvl="2" marL="1371600" marR="0" rtl="0" algn="l">
              <a:lnSpc>
                <a:spcPct val="100000"/>
              </a:lnSpc>
              <a:spcBef>
                <a:spcPts val="0"/>
              </a:spcBef>
              <a:spcAft>
                <a:spcPts val="0"/>
              </a:spcAft>
              <a:buClr>
                <a:srgbClr val="505670"/>
              </a:buClr>
              <a:buSzPts val="1500"/>
              <a:buFont typeface="Varela Round"/>
              <a:buNone/>
              <a:defRPr b="0" i="0" sz="1500" u="none" cap="none" strike="noStrike">
                <a:solidFill>
                  <a:srgbClr val="505670"/>
                </a:solidFill>
                <a:latin typeface="Varela Round"/>
                <a:ea typeface="Varela Round"/>
                <a:cs typeface="Varela Round"/>
                <a:sym typeface="Varela Round"/>
              </a:defRPr>
            </a:lvl3pPr>
            <a:lvl4pPr indent="-228600" lvl="3" marL="1828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4pPr>
            <a:lvl5pPr indent="-228600" lvl="4" marL="22860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5pPr>
            <a:lvl6pPr indent="-228600" lvl="5" marL="27432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6pPr>
            <a:lvl7pPr indent="-228600" lvl="6" marL="32004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7pPr>
            <a:lvl8pPr indent="-228600" lvl="7" marL="36576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8pPr>
            <a:lvl9pPr indent="-228600" lvl="8" marL="4114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9pPr>
          </a:lstStyle>
          <a:p/>
        </p:txBody>
      </p:sp>
      <p:sp>
        <p:nvSpPr>
          <p:cNvPr id="67" name="Google Shape;67;p18"/>
          <p:cNvSpPr/>
          <p:nvPr/>
        </p:nvSpPr>
        <p:spPr>
          <a:xfrm>
            <a:off x="3120676" y="1149938"/>
            <a:ext cx="3060325" cy="11494"/>
          </a:xfrm>
          <a:custGeom>
            <a:pathLst>
              <a:path extrusionOk="0" h="613" w="122413">
                <a:moveTo>
                  <a:pt x="0" y="317"/>
                </a:moveTo>
                <a:cubicBezTo>
                  <a:pt x="40796" y="1116"/>
                  <a:pt x="81608" y="0"/>
                  <a:pt x="122413" y="0"/>
                </a:cubicBezTo>
              </a:path>
            </a:pathLst>
          </a:custGeom>
          <a:noFill/>
          <a:ln cap="flat" cmpd="sng" w="9525">
            <a:solidFill>
              <a:srgbClr val="979CB8"/>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68" name="Google Shape;68;p18"/>
          <p:cNvSpPr/>
          <p:nvPr/>
        </p:nvSpPr>
        <p:spPr>
          <a:xfrm>
            <a:off x="3068250" y="1183294"/>
            <a:ext cx="3226850" cy="11906"/>
          </a:xfrm>
          <a:custGeom>
            <a:pathLst>
              <a:path extrusionOk="0" h="635" w="129074">
                <a:moveTo>
                  <a:pt x="0" y="0"/>
                </a:moveTo>
                <a:cubicBezTo>
                  <a:pt x="43025" y="0"/>
                  <a:pt x="86048" y="635"/>
                  <a:pt x="129074" y="635"/>
                </a:cubicBezTo>
              </a:path>
            </a:pathLst>
          </a:custGeom>
          <a:noFill/>
          <a:ln cap="flat" cmpd="sng" w="9525">
            <a:solidFill>
              <a:srgbClr val="979CB8"/>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69" name="Shape 69"/>
        <p:cNvGrpSpPr/>
        <p:nvPr/>
      </p:nvGrpSpPr>
      <p:grpSpPr>
        <a:xfrm>
          <a:off x="0" y="0"/>
          <a:ext cx="0" cy="0"/>
          <a:chOff x="0" y="0"/>
          <a:chExt cx="0" cy="0"/>
        </a:xfrm>
      </p:grpSpPr>
      <p:sp>
        <p:nvSpPr>
          <p:cNvPr id="70" name="Google Shape;70;p19"/>
          <p:cNvSpPr txBox="1"/>
          <p:nvPr>
            <p:ph idx="1" type="body"/>
          </p:nvPr>
        </p:nvSpPr>
        <p:spPr>
          <a:xfrm>
            <a:off x="1109975" y="1373588"/>
            <a:ext cx="3266399" cy="30861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0"/>
              </a:spcBef>
              <a:spcAft>
                <a:spcPts val="0"/>
              </a:spcAft>
              <a:buClr>
                <a:srgbClr val="505670"/>
              </a:buClr>
              <a:buSzPts val="1400"/>
              <a:buFont typeface="Varela Round"/>
              <a:buChar char="▧"/>
              <a:defRPr b="0" i="0" sz="1400" u="none" cap="none" strike="noStrike">
                <a:solidFill>
                  <a:srgbClr val="505670"/>
                </a:solidFill>
                <a:latin typeface="Varela Round"/>
                <a:ea typeface="Varela Round"/>
                <a:cs typeface="Varela Round"/>
                <a:sym typeface="Varela Round"/>
              </a:defRPr>
            </a:lvl1pPr>
            <a:lvl2pPr indent="-228600" lvl="1" marL="914400" marR="0" rtl="0" algn="l">
              <a:lnSpc>
                <a:spcPct val="100000"/>
              </a:lnSpc>
              <a:spcBef>
                <a:spcPts val="0"/>
              </a:spcBef>
              <a:spcAft>
                <a:spcPts val="0"/>
              </a:spcAft>
              <a:buClr>
                <a:srgbClr val="505670"/>
              </a:buClr>
              <a:buSzPts val="1400"/>
              <a:buFont typeface="Varela Round"/>
              <a:buNone/>
              <a:defRPr b="0" i="0" sz="1400" u="none" cap="none" strike="noStrike">
                <a:solidFill>
                  <a:srgbClr val="505670"/>
                </a:solidFill>
                <a:latin typeface="Varela Round"/>
                <a:ea typeface="Varela Round"/>
                <a:cs typeface="Varela Round"/>
                <a:sym typeface="Varela Round"/>
              </a:defRPr>
            </a:lvl2pPr>
            <a:lvl3pPr indent="-228600" lvl="2" marL="1371600" marR="0" rtl="0" algn="l">
              <a:lnSpc>
                <a:spcPct val="100000"/>
              </a:lnSpc>
              <a:spcBef>
                <a:spcPts val="0"/>
              </a:spcBef>
              <a:spcAft>
                <a:spcPts val="0"/>
              </a:spcAft>
              <a:buClr>
                <a:srgbClr val="505670"/>
              </a:buClr>
              <a:buSzPts val="1400"/>
              <a:buFont typeface="Varela Round"/>
              <a:buNone/>
              <a:defRPr b="0" i="0" sz="1400" u="none" cap="none" strike="noStrike">
                <a:solidFill>
                  <a:srgbClr val="505670"/>
                </a:solidFill>
                <a:latin typeface="Varela Round"/>
                <a:ea typeface="Varela Round"/>
                <a:cs typeface="Varela Round"/>
                <a:sym typeface="Varela Round"/>
              </a:defRPr>
            </a:lvl3pPr>
            <a:lvl4pPr indent="-228600" lvl="3" marL="1828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4pPr>
            <a:lvl5pPr indent="-228600" lvl="4" marL="22860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5pPr>
            <a:lvl6pPr indent="-228600" lvl="5" marL="27432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6pPr>
            <a:lvl7pPr indent="-228600" lvl="6" marL="32004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7pPr>
            <a:lvl8pPr indent="-228600" lvl="7" marL="36576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8pPr>
            <a:lvl9pPr indent="-228600" lvl="8" marL="4114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9pPr>
          </a:lstStyle>
          <a:p/>
        </p:txBody>
      </p:sp>
      <p:sp>
        <p:nvSpPr>
          <p:cNvPr id="71" name="Google Shape;71;p19"/>
          <p:cNvSpPr txBox="1"/>
          <p:nvPr>
            <p:ph idx="2" type="body"/>
          </p:nvPr>
        </p:nvSpPr>
        <p:spPr>
          <a:xfrm>
            <a:off x="4915550" y="1373588"/>
            <a:ext cx="3155400" cy="30861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0"/>
              </a:spcBef>
              <a:spcAft>
                <a:spcPts val="0"/>
              </a:spcAft>
              <a:buClr>
                <a:srgbClr val="505670"/>
              </a:buClr>
              <a:buSzPts val="1400"/>
              <a:buFont typeface="Varela Round"/>
              <a:buChar char="▧"/>
              <a:defRPr b="0" i="0" sz="1400" u="none" cap="none" strike="noStrike">
                <a:solidFill>
                  <a:srgbClr val="505670"/>
                </a:solidFill>
                <a:latin typeface="Varela Round"/>
                <a:ea typeface="Varela Round"/>
                <a:cs typeface="Varela Round"/>
                <a:sym typeface="Varela Round"/>
              </a:defRPr>
            </a:lvl1pPr>
            <a:lvl2pPr indent="-228600" lvl="1" marL="914400" marR="0" rtl="0" algn="l">
              <a:lnSpc>
                <a:spcPct val="100000"/>
              </a:lnSpc>
              <a:spcBef>
                <a:spcPts val="0"/>
              </a:spcBef>
              <a:spcAft>
                <a:spcPts val="0"/>
              </a:spcAft>
              <a:buClr>
                <a:srgbClr val="505670"/>
              </a:buClr>
              <a:buSzPts val="1400"/>
              <a:buFont typeface="Varela Round"/>
              <a:buNone/>
              <a:defRPr b="0" i="0" sz="1400" u="none" cap="none" strike="noStrike">
                <a:solidFill>
                  <a:srgbClr val="505670"/>
                </a:solidFill>
                <a:latin typeface="Varela Round"/>
                <a:ea typeface="Varela Round"/>
                <a:cs typeface="Varela Round"/>
                <a:sym typeface="Varela Round"/>
              </a:defRPr>
            </a:lvl2pPr>
            <a:lvl3pPr indent="-228600" lvl="2" marL="1371600" marR="0" rtl="0" algn="l">
              <a:lnSpc>
                <a:spcPct val="100000"/>
              </a:lnSpc>
              <a:spcBef>
                <a:spcPts val="0"/>
              </a:spcBef>
              <a:spcAft>
                <a:spcPts val="0"/>
              </a:spcAft>
              <a:buClr>
                <a:srgbClr val="505670"/>
              </a:buClr>
              <a:buSzPts val="1400"/>
              <a:buFont typeface="Varela Round"/>
              <a:buNone/>
              <a:defRPr b="0" i="0" sz="1400" u="none" cap="none" strike="noStrike">
                <a:solidFill>
                  <a:srgbClr val="505670"/>
                </a:solidFill>
                <a:latin typeface="Varela Round"/>
                <a:ea typeface="Varela Round"/>
                <a:cs typeface="Varela Round"/>
                <a:sym typeface="Varela Round"/>
              </a:defRPr>
            </a:lvl3pPr>
            <a:lvl4pPr indent="-228600" lvl="3" marL="1828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4pPr>
            <a:lvl5pPr indent="-228600" lvl="4" marL="22860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5pPr>
            <a:lvl6pPr indent="-228600" lvl="5" marL="27432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6pPr>
            <a:lvl7pPr indent="-228600" lvl="6" marL="32004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7pPr>
            <a:lvl8pPr indent="-228600" lvl="7" marL="36576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8pPr>
            <a:lvl9pPr indent="-228600" lvl="8" marL="4114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9pPr>
          </a:lstStyle>
          <a:p/>
        </p:txBody>
      </p:sp>
      <p:sp>
        <p:nvSpPr>
          <p:cNvPr id="72" name="Google Shape;72;p19"/>
          <p:cNvSpPr txBox="1"/>
          <p:nvPr>
            <p:ph type="title"/>
          </p:nvPr>
        </p:nvSpPr>
        <p:spPr>
          <a:xfrm>
            <a:off x="1027951" y="517332"/>
            <a:ext cx="7088099" cy="682874"/>
          </a:xfrm>
          <a:prstGeom prst="rect">
            <a:avLst/>
          </a:prstGeom>
          <a:noFill/>
          <a:ln>
            <a:noFill/>
          </a:ln>
        </p:spPr>
        <p:txBody>
          <a:bodyPr anchorCtr="0" anchor="b" bIns="68575" lIns="68575" spcFirstLastPara="1" rIns="68575" wrap="square" tIns="68575"/>
          <a:lstStyle>
            <a:lvl1pPr lvl="0" marR="0" rtl="0" algn="ctr">
              <a:lnSpc>
                <a:spcPct val="100000"/>
              </a:lnSpc>
              <a:spcBef>
                <a:spcPts val="0"/>
              </a:spcBef>
              <a:spcAft>
                <a:spcPts val="0"/>
              </a:spcAft>
              <a:buClr>
                <a:srgbClr val="979CB8"/>
              </a:buClr>
              <a:buSzPts val="2300"/>
              <a:buFont typeface="Shadows Into Light"/>
              <a:buNone/>
              <a:defRPr b="0" i="0" sz="2300" u="none" cap="none" strike="noStrike">
                <a:solidFill>
                  <a:srgbClr val="979CB8"/>
                </a:solidFill>
                <a:latin typeface="Shadows Into Light"/>
                <a:ea typeface="Shadows Into Light"/>
                <a:cs typeface="Shadows Into Light"/>
                <a:sym typeface="Shadows Into Light"/>
              </a:defRPr>
            </a:lvl1pPr>
            <a:lvl2pPr lvl="1"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2pPr>
            <a:lvl3pPr lvl="2"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3pPr>
            <a:lvl4pPr lvl="3"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4pPr>
            <a:lvl5pPr lvl="4"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5pPr>
            <a:lvl6pPr lvl="5"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6pPr>
            <a:lvl7pPr lvl="6"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7pPr>
            <a:lvl8pPr lvl="7"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8pPr>
            <a:lvl9pPr lvl="8"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9pPr>
          </a:lstStyle>
          <a:p/>
        </p:txBody>
      </p:sp>
      <p:sp>
        <p:nvSpPr>
          <p:cNvPr id="73" name="Google Shape;73;p19"/>
          <p:cNvSpPr/>
          <p:nvPr/>
        </p:nvSpPr>
        <p:spPr>
          <a:xfrm>
            <a:off x="3120676" y="1149938"/>
            <a:ext cx="3060325" cy="11494"/>
          </a:xfrm>
          <a:custGeom>
            <a:pathLst>
              <a:path extrusionOk="0" h="613" w="122413">
                <a:moveTo>
                  <a:pt x="0" y="317"/>
                </a:moveTo>
                <a:cubicBezTo>
                  <a:pt x="40796" y="1116"/>
                  <a:pt x="81608" y="0"/>
                  <a:pt x="122413" y="0"/>
                </a:cubicBezTo>
              </a:path>
            </a:pathLst>
          </a:custGeom>
          <a:noFill/>
          <a:ln cap="flat" cmpd="sng" w="9525">
            <a:solidFill>
              <a:srgbClr val="979CB8"/>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74" name="Google Shape;74;p19"/>
          <p:cNvSpPr/>
          <p:nvPr/>
        </p:nvSpPr>
        <p:spPr>
          <a:xfrm>
            <a:off x="3068250" y="1183294"/>
            <a:ext cx="3226850" cy="11906"/>
          </a:xfrm>
          <a:custGeom>
            <a:pathLst>
              <a:path extrusionOk="0" h="635" w="129074">
                <a:moveTo>
                  <a:pt x="0" y="0"/>
                </a:moveTo>
                <a:cubicBezTo>
                  <a:pt x="43025" y="0"/>
                  <a:pt x="86048" y="635"/>
                  <a:pt x="129074" y="635"/>
                </a:cubicBezTo>
              </a:path>
            </a:pathLst>
          </a:custGeom>
          <a:noFill/>
          <a:ln cap="flat" cmpd="sng" w="9525">
            <a:solidFill>
              <a:srgbClr val="979CB8"/>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75" name="Shape 75"/>
        <p:cNvGrpSpPr/>
        <p:nvPr/>
      </p:nvGrpSpPr>
      <p:grpSpPr>
        <a:xfrm>
          <a:off x="0" y="0"/>
          <a:ext cx="0" cy="0"/>
          <a:chOff x="0" y="0"/>
          <a:chExt cx="0" cy="0"/>
        </a:xfrm>
      </p:grpSpPr>
      <p:sp>
        <p:nvSpPr>
          <p:cNvPr id="76" name="Google Shape;76;p20"/>
          <p:cNvSpPr txBox="1"/>
          <p:nvPr>
            <p:ph idx="1" type="body"/>
          </p:nvPr>
        </p:nvSpPr>
        <p:spPr>
          <a:xfrm>
            <a:off x="1014826" y="1427100"/>
            <a:ext cx="2297399" cy="3068325"/>
          </a:xfrm>
          <a:prstGeom prst="rect">
            <a:avLst/>
          </a:prstGeom>
          <a:noFill/>
          <a:ln>
            <a:noFill/>
          </a:ln>
        </p:spPr>
        <p:txBody>
          <a:bodyPr anchorCtr="0" anchor="t" bIns="68575" lIns="68575" spcFirstLastPara="1" rIns="68575" wrap="square" tIns="68575"/>
          <a:lstStyle>
            <a:lvl1pPr indent="-304800" lvl="0" marL="457200" marR="0" rtl="0" algn="l">
              <a:lnSpc>
                <a:spcPct val="100000"/>
              </a:lnSpc>
              <a:spcBef>
                <a:spcPts val="0"/>
              </a:spcBef>
              <a:spcAft>
                <a:spcPts val="0"/>
              </a:spcAft>
              <a:buClr>
                <a:srgbClr val="505670"/>
              </a:buClr>
              <a:buSzPts val="1200"/>
              <a:buFont typeface="Varela Round"/>
              <a:buChar char="▧"/>
              <a:defRPr b="0" i="0" sz="1200" u="none" cap="none" strike="noStrike">
                <a:solidFill>
                  <a:srgbClr val="505670"/>
                </a:solidFill>
                <a:latin typeface="Varela Round"/>
                <a:ea typeface="Varela Round"/>
                <a:cs typeface="Varela Round"/>
                <a:sym typeface="Varela Round"/>
              </a:defRPr>
            </a:lvl1pPr>
            <a:lvl2pPr indent="-228600" lvl="1" marL="9144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2pPr>
            <a:lvl3pPr indent="-228600" lvl="2" marL="13716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3pPr>
            <a:lvl4pPr indent="-228600" lvl="3" marL="1828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4pPr>
            <a:lvl5pPr indent="-228600" lvl="4" marL="22860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5pPr>
            <a:lvl6pPr indent="-228600" lvl="5" marL="27432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6pPr>
            <a:lvl7pPr indent="-228600" lvl="6" marL="32004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7pPr>
            <a:lvl8pPr indent="-228600" lvl="7" marL="36576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8pPr>
            <a:lvl9pPr indent="-228600" lvl="8" marL="4114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9pPr>
          </a:lstStyle>
          <a:p/>
        </p:txBody>
      </p:sp>
      <p:sp>
        <p:nvSpPr>
          <p:cNvPr id="77" name="Google Shape;77;p20"/>
          <p:cNvSpPr txBox="1"/>
          <p:nvPr>
            <p:ph idx="2" type="body"/>
          </p:nvPr>
        </p:nvSpPr>
        <p:spPr>
          <a:xfrm>
            <a:off x="3429925" y="1427100"/>
            <a:ext cx="2297399" cy="3068325"/>
          </a:xfrm>
          <a:prstGeom prst="rect">
            <a:avLst/>
          </a:prstGeom>
          <a:noFill/>
          <a:ln>
            <a:noFill/>
          </a:ln>
        </p:spPr>
        <p:txBody>
          <a:bodyPr anchorCtr="0" anchor="t" bIns="68575" lIns="68575" spcFirstLastPara="1" rIns="68575" wrap="square" tIns="68575"/>
          <a:lstStyle>
            <a:lvl1pPr indent="-304800" lvl="0" marL="457200" marR="0" rtl="0" algn="l">
              <a:lnSpc>
                <a:spcPct val="100000"/>
              </a:lnSpc>
              <a:spcBef>
                <a:spcPts val="0"/>
              </a:spcBef>
              <a:spcAft>
                <a:spcPts val="0"/>
              </a:spcAft>
              <a:buClr>
                <a:srgbClr val="505670"/>
              </a:buClr>
              <a:buSzPts val="1200"/>
              <a:buFont typeface="Varela Round"/>
              <a:buChar char="▧"/>
              <a:defRPr b="0" i="0" sz="1200" u="none" cap="none" strike="noStrike">
                <a:solidFill>
                  <a:srgbClr val="505670"/>
                </a:solidFill>
                <a:latin typeface="Varela Round"/>
                <a:ea typeface="Varela Round"/>
                <a:cs typeface="Varela Round"/>
                <a:sym typeface="Varela Round"/>
              </a:defRPr>
            </a:lvl1pPr>
            <a:lvl2pPr indent="-228600" lvl="1" marL="9144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2pPr>
            <a:lvl3pPr indent="-228600" lvl="2" marL="13716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3pPr>
            <a:lvl4pPr indent="-228600" lvl="3" marL="1828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4pPr>
            <a:lvl5pPr indent="-228600" lvl="4" marL="22860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5pPr>
            <a:lvl6pPr indent="-228600" lvl="5" marL="27432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6pPr>
            <a:lvl7pPr indent="-228600" lvl="6" marL="32004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7pPr>
            <a:lvl8pPr indent="-228600" lvl="7" marL="36576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8pPr>
            <a:lvl9pPr indent="-228600" lvl="8" marL="4114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9pPr>
          </a:lstStyle>
          <a:p/>
        </p:txBody>
      </p:sp>
      <p:sp>
        <p:nvSpPr>
          <p:cNvPr id="78" name="Google Shape;78;p20"/>
          <p:cNvSpPr txBox="1"/>
          <p:nvPr>
            <p:ph idx="3" type="body"/>
          </p:nvPr>
        </p:nvSpPr>
        <p:spPr>
          <a:xfrm>
            <a:off x="5845025" y="1427100"/>
            <a:ext cx="2297399" cy="3068325"/>
          </a:xfrm>
          <a:prstGeom prst="rect">
            <a:avLst/>
          </a:prstGeom>
          <a:noFill/>
          <a:ln>
            <a:noFill/>
          </a:ln>
        </p:spPr>
        <p:txBody>
          <a:bodyPr anchorCtr="0" anchor="t" bIns="68575" lIns="68575" spcFirstLastPara="1" rIns="68575" wrap="square" tIns="68575"/>
          <a:lstStyle>
            <a:lvl1pPr indent="-304800" lvl="0" marL="457200" marR="0" rtl="0" algn="l">
              <a:lnSpc>
                <a:spcPct val="100000"/>
              </a:lnSpc>
              <a:spcBef>
                <a:spcPts val="0"/>
              </a:spcBef>
              <a:spcAft>
                <a:spcPts val="0"/>
              </a:spcAft>
              <a:buClr>
                <a:srgbClr val="505670"/>
              </a:buClr>
              <a:buSzPts val="1200"/>
              <a:buFont typeface="Varela Round"/>
              <a:buChar char="▧"/>
              <a:defRPr b="0" i="0" sz="1200" u="none" cap="none" strike="noStrike">
                <a:solidFill>
                  <a:srgbClr val="505670"/>
                </a:solidFill>
                <a:latin typeface="Varela Round"/>
                <a:ea typeface="Varela Round"/>
                <a:cs typeface="Varela Round"/>
                <a:sym typeface="Varela Round"/>
              </a:defRPr>
            </a:lvl1pPr>
            <a:lvl2pPr indent="-228600" lvl="1" marL="9144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2pPr>
            <a:lvl3pPr indent="-228600" lvl="2" marL="13716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3pPr>
            <a:lvl4pPr indent="-228600" lvl="3" marL="1828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4pPr>
            <a:lvl5pPr indent="-228600" lvl="4" marL="22860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5pPr>
            <a:lvl6pPr indent="-228600" lvl="5" marL="27432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6pPr>
            <a:lvl7pPr indent="-228600" lvl="6" marL="32004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7pPr>
            <a:lvl8pPr indent="-228600" lvl="7" marL="36576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8pPr>
            <a:lvl9pPr indent="-228600" lvl="8" marL="4114800" marR="0" rtl="0" algn="l">
              <a:lnSpc>
                <a:spcPct val="100000"/>
              </a:lnSpc>
              <a:spcBef>
                <a:spcPts val="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9pPr>
          </a:lstStyle>
          <a:p/>
        </p:txBody>
      </p:sp>
      <p:sp>
        <p:nvSpPr>
          <p:cNvPr id="79" name="Google Shape;79;p20"/>
          <p:cNvSpPr txBox="1"/>
          <p:nvPr>
            <p:ph type="title"/>
          </p:nvPr>
        </p:nvSpPr>
        <p:spPr>
          <a:xfrm>
            <a:off x="1027951" y="517332"/>
            <a:ext cx="7088099" cy="682874"/>
          </a:xfrm>
          <a:prstGeom prst="rect">
            <a:avLst/>
          </a:prstGeom>
          <a:noFill/>
          <a:ln>
            <a:noFill/>
          </a:ln>
        </p:spPr>
        <p:txBody>
          <a:bodyPr anchorCtr="0" anchor="b" bIns="68575" lIns="68575" spcFirstLastPara="1" rIns="68575" wrap="square" tIns="68575"/>
          <a:lstStyle>
            <a:lvl1pPr lvl="0" marR="0" rtl="0" algn="ctr">
              <a:lnSpc>
                <a:spcPct val="100000"/>
              </a:lnSpc>
              <a:spcBef>
                <a:spcPts val="0"/>
              </a:spcBef>
              <a:spcAft>
                <a:spcPts val="0"/>
              </a:spcAft>
              <a:buClr>
                <a:srgbClr val="979CB8"/>
              </a:buClr>
              <a:buSzPts val="2300"/>
              <a:buFont typeface="Shadows Into Light"/>
              <a:buNone/>
              <a:defRPr b="0" i="0" sz="2300" u="none" cap="none" strike="noStrike">
                <a:solidFill>
                  <a:srgbClr val="979CB8"/>
                </a:solidFill>
                <a:latin typeface="Shadows Into Light"/>
                <a:ea typeface="Shadows Into Light"/>
                <a:cs typeface="Shadows Into Light"/>
                <a:sym typeface="Shadows Into Light"/>
              </a:defRPr>
            </a:lvl1pPr>
            <a:lvl2pPr lvl="1"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2pPr>
            <a:lvl3pPr lvl="2"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3pPr>
            <a:lvl4pPr lvl="3"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4pPr>
            <a:lvl5pPr lvl="4"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5pPr>
            <a:lvl6pPr lvl="5"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6pPr>
            <a:lvl7pPr lvl="6"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7pPr>
            <a:lvl8pPr lvl="7"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8pPr>
            <a:lvl9pPr lvl="8"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9pPr>
          </a:lstStyle>
          <a:p/>
        </p:txBody>
      </p:sp>
      <p:sp>
        <p:nvSpPr>
          <p:cNvPr id="80" name="Google Shape;80;p20"/>
          <p:cNvSpPr/>
          <p:nvPr/>
        </p:nvSpPr>
        <p:spPr>
          <a:xfrm>
            <a:off x="3120676" y="1149938"/>
            <a:ext cx="3060325" cy="11494"/>
          </a:xfrm>
          <a:custGeom>
            <a:pathLst>
              <a:path extrusionOk="0" h="613" w="122413">
                <a:moveTo>
                  <a:pt x="0" y="317"/>
                </a:moveTo>
                <a:cubicBezTo>
                  <a:pt x="40796" y="1116"/>
                  <a:pt x="81608" y="0"/>
                  <a:pt x="122413" y="0"/>
                </a:cubicBezTo>
              </a:path>
            </a:pathLst>
          </a:custGeom>
          <a:noFill/>
          <a:ln cap="flat" cmpd="sng" w="9525">
            <a:solidFill>
              <a:srgbClr val="979CB8"/>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81" name="Google Shape;81;p20"/>
          <p:cNvSpPr/>
          <p:nvPr/>
        </p:nvSpPr>
        <p:spPr>
          <a:xfrm>
            <a:off x="3068250" y="1183294"/>
            <a:ext cx="3226850" cy="11906"/>
          </a:xfrm>
          <a:custGeom>
            <a:pathLst>
              <a:path extrusionOk="0" h="635" w="129074">
                <a:moveTo>
                  <a:pt x="0" y="0"/>
                </a:moveTo>
                <a:cubicBezTo>
                  <a:pt x="43025" y="0"/>
                  <a:pt x="86048" y="635"/>
                  <a:pt x="129074" y="635"/>
                </a:cubicBezTo>
              </a:path>
            </a:pathLst>
          </a:custGeom>
          <a:noFill/>
          <a:ln cap="flat" cmpd="sng" w="9525">
            <a:solidFill>
              <a:srgbClr val="979CB8"/>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2" name="Shape 82"/>
        <p:cNvGrpSpPr/>
        <p:nvPr/>
      </p:nvGrpSpPr>
      <p:grpSpPr>
        <a:xfrm>
          <a:off x="0" y="0"/>
          <a:ext cx="0" cy="0"/>
          <a:chOff x="0" y="0"/>
          <a:chExt cx="0" cy="0"/>
        </a:xfrm>
      </p:grpSpPr>
      <p:sp>
        <p:nvSpPr>
          <p:cNvPr id="83" name="Google Shape;83;p21"/>
          <p:cNvSpPr txBox="1"/>
          <p:nvPr>
            <p:ph type="title"/>
          </p:nvPr>
        </p:nvSpPr>
        <p:spPr>
          <a:xfrm>
            <a:off x="1027951" y="517332"/>
            <a:ext cx="7088099" cy="682874"/>
          </a:xfrm>
          <a:prstGeom prst="rect">
            <a:avLst/>
          </a:prstGeom>
          <a:noFill/>
          <a:ln>
            <a:noFill/>
          </a:ln>
        </p:spPr>
        <p:txBody>
          <a:bodyPr anchorCtr="0" anchor="b" bIns="68575" lIns="68575" spcFirstLastPara="1" rIns="68575" wrap="square" tIns="68575"/>
          <a:lstStyle>
            <a:lvl1pPr lvl="0" marR="0" rtl="0" algn="ctr">
              <a:lnSpc>
                <a:spcPct val="100000"/>
              </a:lnSpc>
              <a:spcBef>
                <a:spcPts val="0"/>
              </a:spcBef>
              <a:spcAft>
                <a:spcPts val="0"/>
              </a:spcAft>
              <a:buClr>
                <a:srgbClr val="979CB8"/>
              </a:buClr>
              <a:buSzPts val="2300"/>
              <a:buFont typeface="Shadows Into Light"/>
              <a:buNone/>
              <a:defRPr b="0" i="0" sz="2300" u="none" cap="none" strike="noStrike">
                <a:solidFill>
                  <a:srgbClr val="979CB8"/>
                </a:solidFill>
                <a:latin typeface="Shadows Into Light"/>
                <a:ea typeface="Shadows Into Light"/>
                <a:cs typeface="Shadows Into Light"/>
                <a:sym typeface="Shadows Into Light"/>
              </a:defRPr>
            </a:lvl1pPr>
            <a:lvl2pPr lvl="1"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2pPr>
            <a:lvl3pPr lvl="2"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3pPr>
            <a:lvl4pPr lvl="3"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4pPr>
            <a:lvl5pPr lvl="4"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5pPr>
            <a:lvl6pPr lvl="5"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6pPr>
            <a:lvl7pPr lvl="6"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7pPr>
            <a:lvl8pPr lvl="7"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8pPr>
            <a:lvl9pPr lvl="8" rtl="0" algn="ctr">
              <a:spcBef>
                <a:spcPts val="0"/>
              </a:spcBef>
              <a:spcAft>
                <a:spcPts val="0"/>
              </a:spcAft>
              <a:buClr>
                <a:srgbClr val="979CB8"/>
              </a:buClr>
              <a:buSzPts val="2300"/>
              <a:buFont typeface="Shadows Into Light"/>
              <a:buNone/>
              <a:defRPr sz="2300">
                <a:solidFill>
                  <a:srgbClr val="979CB8"/>
                </a:solidFill>
                <a:latin typeface="Shadows Into Light"/>
                <a:ea typeface="Shadows Into Light"/>
                <a:cs typeface="Shadows Into Light"/>
                <a:sym typeface="Shadows Into Light"/>
              </a:defRPr>
            </a:lvl9pPr>
          </a:lstStyle>
          <a:p/>
        </p:txBody>
      </p:sp>
      <p:sp>
        <p:nvSpPr>
          <p:cNvPr id="84" name="Google Shape;84;p21"/>
          <p:cNvSpPr/>
          <p:nvPr/>
        </p:nvSpPr>
        <p:spPr>
          <a:xfrm>
            <a:off x="3120676" y="1149938"/>
            <a:ext cx="3060325" cy="11494"/>
          </a:xfrm>
          <a:custGeom>
            <a:pathLst>
              <a:path extrusionOk="0" h="613" w="122413">
                <a:moveTo>
                  <a:pt x="0" y="317"/>
                </a:moveTo>
                <a:cubicBezTo>
                  <a:pt x="40796" y="1116"/>
                  <a:pt x="81608" y="0"/>
                  <a:pt x="122413" y="0"/>
                </a:cubicBezTo>
              </a:path>
            </a:pathLst>
          </a:custGeom>
          <a:noFill/>
          <a:ln cap="flat" cmpd="sng" w="9525">
            <a:solidFill>
              <a:srgbClr val="979CB8"/>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85" name="Google Shape;85;p21"/>
          <p:cNvSpPr/>
          <p:nvPr/>
        </p:nvSpPr>
        <p:spPr>
          <a:xfrm>
            <a:off x="3068250" y="1183294"/>
            <a:ext cx="3226850" cy="11906"/>
          </a:xfrm>
          <a:custGeom>
            <a:pathLst>
              <a:path extrusionOk="0" h="635" w="129074">
                <a:moveTo>
                  <a:pt x="0" y="0"/>
                </a:moveTo>
                <a:cubicBezTo>
                  <a:pt x="43025" y="0"/>
                  <a:pt x="86048" y="635"/>
                  <a:pt x="129074" y="635"/>
                </a:cubicBezTo>
              </a:path>
            </a:pathLst>
          </a:custGeom>
          <a:noFill/>
          <a:ln cap="flat" cmpd="sng" w="9525">
            <a:solidFill>
              <a:srgbClr val="979CB8"/>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een">
  <p:cSld name="Blank green">
    <p:bg>
      <p:bgPr>
        <a:blipFill>
          <a:blip r:embed="rId2">
            <a:alphaModFix/>
          </a:blip>
          <a:stretch>
            <a:fillRect/>
          </a:stretch>
        </a:blipFill>
      </p:bgPr>
    </p:bg>
    <p:spTree>
      <p:nvGrpSpPr>
        <p:cNvPr id="86" name="Shape 8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p:cSld name="Blank blue">
    <p:bg>
      <p:bgPr>
        <a:blipFill>
          <a:blip r:embed="rId2">
            <a:alphaModFix/>
          </a:blip>
          <a:stretch>
            <a:fillRect/>
          </a:stretch>
        </a:blipFill>
      </p:bgPr>
    </p:bg>
    <p:spTree>
      <p:nvGrpSpPr>
        <p:cNvPr id="87" name="Shape 8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88" name="Shape 88"/>
        <p:cNvGrpSpPr/>
        <p:nvPr/>
      </p:nvGrpSpPr>
      <p:grpSpPr>
        <a:xfrm>
          <a:off x="0" y="0"/>
          <a:ext cx="0" cy="0"/>
          <a:chOff x="0" y="0"/>
          <a:chExt cx="0" cy="0"/>
        </a:xfrm>
      </p:grpSpPr>
      <p:sp>
        <p:nvSpPr>
          <p:cNvPr id="89" name="Google Shape;89;p24"/>
          <p:cNvSpPr txBox="1"/>
          <p:nvPr>
            <p:ph idx="1" type="body"/>
          </p:nvPr>
        </p:nvSpPr>
        <p:spPr>
          <a:xfrm>
            <a:off x="980401" y="4120556"/>
            <a:ext cx="7183199" cy="519525"/>
          </a:xfrm>
          <a:prstGeom prst="rect">
            <a:avLst/>
          </a:prstGeom>
          <a:noFill/>
          <a:ln>
            <a:noFill/>
          </a:ln>
        </p:spPr>
        <p:txBody>
          <a:bodyPr anchorCtr="0" anchor="b" bIns="68575" lIns="68575" spcFirstLastPara="1" rIns="68575" wrap="square" tIns="68575"/>
          <a:lstStyle>
            <a:lvl1pPr indent="-228600" lvl="0" marL="457200" marR="0" rtl="0" algn="ctr">
              <a:lnSpc>
                <a:spcPct val="100000"/>
              </a:lnSpc>
              <a:spcBef>
                <a:spcPts val="300"/>
              </a:spcBef>
              <a:spcAft>
                <a:spcPts val="0"/>
              </a:spcAft>
              <a:buClr>
                <a:srgbClr val="979CB8"/>
              </a:buClr>
              <a:buSzPts val="1200"/>
              <a:buFont typeface="Varela Round"/>
              <a:buNone/>
              <a:defRPr b="0" i="0" sz="1200" u="none" cap="none" strike="noStrike">
                <a:solidFill>
                  <a:srgbClr val="979CB8"/>
                </a:solidFill>
                <a:latin typeface="Varela Round"/>
                <a:ea typeface="Varela Round"/>
                <a:cs typeface="Varela Round"/>
                <a:sym typeface="Varela Round"/>
              </a:defRPr>
            </a:lvl1pPr>
            <a:lvl2pPr indent="-228600" lvl="1" marL="914400" marR="0" rtl="0" algn="l">
              <a:lnSpc>
                <a:spcPct val="100000"/>
              </a:lnSpc>
              <a:spcBef>
                <a:spcPts val="400"/>
              </a:spcBef>
              <a:spcAft>
                <a:spcPts val="0"/>
              </a:spcAft>
              <a:buClr>
                <a:srgbClr val="505670"/>
              </a:buClr>
              <a:buSzPts val="1500"/>
              <a:buFont typeface="Varela Round"/>
              <a:buNone/>
              <a:defRPr b="0" i="0" sz="1500" u="none" cap="none" strike="noStrike">
                <a:solidFill>
                  <a:srgbClr val="505670"/>
                </a:solidFill>
                <a:latin typeface="Varela Round"/>
                <a:ea typeface="Varela Round"/>
                <a:cs typeface="Varela Round"/>
                <a:sym typeface="Varela Round"/>
              </a:defRPr>
            </a:lvl2pPr>
            <a:lvl3pPr indent="-228600" lvl="2" marL="1371600" marR="0" rtl="0" algn="l">
              <a:lnSpc>
                <a:spcPct val="100000"/>
              </a:lnSpc>
              <a:spcBef>
                <a:spcPts val="400"/>
              </a:spcBef>
              <a:spcAft>
                <a:spcPts val="0"/>
              </a:spcAft>
              <a:buClr>
                <a:srgbClr val="505670"/>
              </a:buClr>
              <a:buSzPts val="1500"/>
              <a:buFont typeface="Varela Round"/>
              <a:buNone/>
              <a:defRPr b="0" i="0" sz="1500" u="none" cap="none" strike="noStrike">
                <a:solidFill>
                  <a:srgbClr val="505670"/>
                </a:solidFill>
                <a:latin typeface="Varela Round"/>
                <a:ea typeface="Varela Round"/>
                <a:cs typeface="Varela Round"/>
                <a:sym typeface="Varela Round"/>
              </a:defRPr>
            </a:lvl3pPr>
            <a:lvl4pPr indent="-228600" lvl="3" marL="18288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4pPr>
            <a:lvl5pPr indent="-228600" lvl="4" marL="22860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5pPr>
            <a:lvl6pPr indent="-228600" lvl="5" marL="27432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6pPr>
            <a:lvl7pPr indent="-228600" lvl="6" marL="32004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7pPr>
            <a:lvl8pPr indent="-228600" lvl="7" marL="36576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8pPr>
            <a:lvl9pPr indent="-228600" lvl="8" marL="41148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yellow">
  <p:cSld name="Blank yellow">
    <p:bg>
      <p:bgPr>
        <a:blipFill>
          <a:blip r:embed="rId2">
            <a:alphaModFix/>
          </a:blip>
          <a:stretch>
            <a:fillRect/>
          </a:stretch>
        </a:blipFill>
      </p:bgPr>
    </p:bg>
    <p:spTree>
      <p:nvGrpSpPr>
        <p:cNvPr id="90" name="Shape 9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magenta">
  <p:cSld name="Blank magenta">
    <p:bg>
      <p:bgPr>
        <a:blipFill>
          <a:blip r:embed="rId2">
            <a:alphaModFix/>
          </a:blip>
          <a:stretch>
            <a:fillRect/>
          </a:stretch>
        </a:blipFill>
      </p:bgPr>
    </p:bg>
    <p:spTree>
      <p:nvGrpSpPr>
        <p:cNvPr id="91" name="Shape 9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green">
  <p:cSld name="Title green">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7"/>
          <p:cNvSpPr txBox="1"/>
          <p:nvPr>
            <p:ph type="ctrTitle"/>
          </p:nvPr>
        </p:nvSpPr>
        <p:spPr>
          <a:xfrm>
            <a:off x="1630651" y="1991813"/>
            <a:ext cx="5882699" cy="1159875"/>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FFFFFF"/>
              </a:buClr>
              <a:buSzPts val="4500"/>
              <a:buFont typeface="Shadows Into Light"/>
              <a:buNone/>
              <a:defRPr b="0" i="0" sz="4500" u="none" cap="none" strike="noStrike">
                <a:solidFill>
                  <a:srgbClr val="FFFFFF"/>
                </a:solidFill>
                <a:latin typeface="Shadows Into Light"/>
                <a:ea typeface="Shadows Into Light"/>
                <a:cs typeface="Shadows Into Light"/>
                <a:sym typeface="Shadows Into Light"/>
              </a:defRPr>
            </a:lvl1pPr>
            <a:lvl2pPr lvl="1"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2pPr>
            <a:lvl3pPr lvl="2"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3pPr>
            <a:lvl4pPr lvl="3"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4pPr>
            <a:lvl5pPr lvl="4"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5pPr>
            <a:lvl6pPr lvl="5"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6pPr>
            <a:lvl7pPr lvl="6"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7pPr>
            <a:lvl8pPr lvl="7"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8pPr>
            <a:lvl9pPr lvl="8"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magenta">
  <p:cSld name="Title magenta">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8"/>
          <p:cNvSpPr txBox="1"/>
          <p:nvPr>
            <p:ph type="ctrTitle"/>
          </p:nvPr>
        </p:nvSpPr>
        <p:spPr>
          <a:xfrm>
            <a:off x="1630651" y="1991813"/>
            <a:ext cx="5882699" cy="1159875"/>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FFFFFF"/>
              </a:buClr>
              <a:buSzPts val="4500"/>
              <a:buFont typeface="Shadows Into Light"/>
              <a:buNone/>
              <a:defRPr b="0" i="0" sz="4500" u="none" cap="none" strike="noStrike">
                <a:solidFill>
                  <a:srgbClr val="FFFFFF"/>
                </a:solidFill>
                <a:latin typeface="Shadows Into Light"/>
                <a:ea typeface="Shadows Into Light"/>
                <a:cs typeface="Shadows Into Light"/>
                <a:sym typeface="Shadows Into Light"/>
              </a:defRPr>
            </a:lvl1pPr>
            <a:lvl2pPr lvl="1"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2pPr>
            <a:lvl3pPr lvl="2"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3pPr>
            <a:lvl4pPr lvl="3"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4pPr>
            <a:lvl5pPr lvl="4"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5pPr>
            <a:lvl6pPr lvl="5"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6pPr>
            <a:lvl7pPr lvl="6"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7pPr>
            <a:lvl8pPr lvl="7"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8pPr>
            <a:lvl9pPr lvl="8"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ue">
  <p:cSld name="Title blue">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9"/>
          <p:cNvSpPr txBox="1"/>
          <p:nvPr>
            <p:ph type="ctrTitle"/>
          </p:nvPr>
        </p:nvSpPr>
        <p:spPr>
          <a:xfrm>
            <a:off x="1630651" y="1991813"/>
            <a:ext cx="5882699" cy="1159875"/>
          </a:xfrm>
          <a:prstGeom prst="rect">
            <a:avLst/>
          </a:prstGeom>
          <a:noFill/>
          <a:ln>
            <a:noFill/>
          </a:ln>
        </p:spPr>
        <p:txBody>
          <a:bodyPr anchorCtr="0" anchor="ctr" bIns="68575" lIns="68575" spcFirstLastPara="1" rIns="68575" wrap="square" tIns="68575"/>
          <a:lstStyle>
            <a:lvl1pPr lvl="0" marR="0" rtl="0" algn="ctr">
              <a:lnSpc>
                <a:spcPct val="100000"/>
              </a:lnSpc>
              <a:spcBef>
                <a:spcPts val="0"/>
              </a:spcBef>
              <a:spcAft>
                <a:spcPts val="0"/>
              </a:spcAft>
              <a:buClr>
                <a:srgbClr val="FFFFFF"/>
              </a:buClr>
              <a:buSzPts val="4500"/>
              <a:buFont typeface="Shadows Into Light"/>
              <a:buNone/>
              <a:defRPr b="0" i="0" sz="4500" u="none" cap="none" strike="noStrike">
                <a:solidFill>
                  <a:srgbClr val="FFFFFF"/>
                </a:solidFill>
                <a:latin typeface="Shadows Into Light"/>
                <a:ea typeface="Shadows Into Light"/>
                <a:cs typeface="Shadows Into Light"/>
                <a:sym typeface="Shadows Into Light"/>
              </a:defRPr>
            </a:lvl1pPr>
            <a:lvl2pPr lvl="1"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2pPr>
            <a:lvl3pPr lvl="2"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3pPr>
            <a:lvl4pPr lvl="3"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4pPr>
            <a:lvl5pPr lvl="4"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5pPr>
            <a:lvl6pPr lvl="5"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6pPr>
            <a:lvl7pPr lvl="6"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7pPr>
            <a:lvl8pPr lvl="7"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8pPr>
            <a:lvl9pPr lvl="8" rtl="0" algn="ctr">
              <a:spcBef>
                <a:spcPts val="0"/>
              </a:spcBef>
              <a:spcAft>
                <a:spcPts val="0"/>
              </a:spcAft>
              <a:buClr>
                <a:srgbClr val="FFFFFF"/>
              </a:buClr>
              <a:buSzPts val="4500"/>
              <a:buFont typeface="Shadows Into Light"/>
              <a:buNone/>
              <a:defRPr sz="4500">
                <a:solidFill>
                  <a:srgbClr val="FFFFFF"/>
                </a:solidFill>
                <a:latin typeface="Shadows Into Light"/>
                <a:ea typeface="Shadows Into Light"/>
                <a:cs typeface="Shadows Into Light"/>
                <a:sym typeface="Shadows Into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6" Type="http://schemas.openxmlformats.org/officeDocument/2006/relationships/slideLayout" Target="../slideLayouts/slideLayout16.xml"/><Relationship Id="rId18" Type="http://schemas.openxmlformats.org/officeDocument/2006/relationships/theme" Target="../theme/theme2.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24551" y="517332"/>
            <a:ext cx="7547699" cy="682874"/>
          </a:xfrm>
          <a:prstGeom prst="rect">
            <a:avLst/>
          </a:prstGeom>
          <a:noFill/>
          <a:ln>
            <a:noFill/>
          </a:ln>
        </p:spPr>
        <p:txBody>
          <a:bodyPr anchorCtr="0" anchor="b" bIns="68575" lIns="68575" spcFirstLastPara="1" rIns="68575" wrap="square" tIns="68575"/>
          <a:lstStyle>
            <a:lvl1pPr lvl="0" marR="0" rtl="0" algn="ctr">
              <a:lnSpc>
                <a:spcPct val="100000"/>
              </a:lnSpc>
              <a:spcBef>
                <a:spcPts val="0"/>
              </a:spcBef>
              <a:spcAft>
                <a:spcPts val="0"/>
              </a:spcAft>
              <a:buClr>
                <a:srgbClr val="505670"/>
              </a:buClr>
              <a:buSzPts val="2300"/>
              <a:buFont typeface="Shadows Into Light"/>
              <a:buNone/>
              <a:defRPr b="0" i="0" sz="2300" u="none" cap="none" strike="noStrike">
                <a:solidFill>
                  <a:srgbClr val="505670"/>
                </a:solidFill>
                <a:latin typeface="Shadows Into Light"/>
                <a:ea typeface="Shadows Into Light"/>
                <a:cs typeface="Shadows Into Light"/>
                <a:sym typeface="Shadows Into Light"/>
              </a:defRPr>
            </a:lvl1pPr>
            <a:lvl2pPr lvl="1" algn="ctr">
              <a:spcBef>
                <a:spcPts val="0"/>
              </a:spcBef>
              <a:spcAft>
                <a:spcPts val="0"/>
              </a:spcAft>
              <a:buClr>
                <a:srgbClr val="505670"/>
              </a:buClr>
              <a:buSzPts val="2300"/>
              <a:buFont typeface="Shadows Into Light"/>
              <a:buNone/>
              <a:defRPr sz="2300">
                <a:solidFill>
                  <a:srgbClr val="505670"/>
                </a:solidFill>
                <a:latin typeface="Shadows Into Light"/>
                <a:ea typeface="Shadows Into Light"/>
                <a:cs typeface="Shadows Into Light"/>
                <a:sym typeface="Shadows Into Light"/>
              </a:defRPr>
            </a:lvl2pPr>
            <a:lvl3pPr lvl="2" algn="ctr">
              <a:spcBef>
                <a:spcPts val="0"/>
              </a:spcBef>
              <a:spcAft>
                <a:spcPts val="0"/>
              </a:spcAft>
              <a:buClr>
                <a:srgbClr val="505670"/>
              </a:buClr>
              <a:buSzPts val="2300"/>
              <a:buFont typeface="Shadows Into Light"/>
              <a:buNone/>
              <a:defRPr sz="2300">
                <a:solidFill>
                  <a:srgbClr val="505670"/>
                </a:solidFill>
                <a:latin typeface="Shadows Into Light"/>
                <a:ea typeface="Shadows Into Light"/>
                <a:cs typeface="Shadows Into Light"/>
                <a:sym typeface="Shadows Into Light"/>
              </a:defRPr>
            </a:lvl3pPr>
            <a:lvl4pPr lvl="3" algn="ctr">
              <a:spcBef>
                <a:spcPts val="0"/>
              </a:spcBef>
              <a:spcAft>
                <a:spcPts val="0"/>
              </a:spcAft>
              <a:buClr>
                <a:srgbClr val="505670"/>
              </a:buClr>
              <a:buSzPts val="2300"/>
              <a:buFont typeface="Shadows Into Light"/>
              <a:buNone/>
              <a:defRPr sz="2300">
                <a:solidFill>
                  <a:srgbClr val="505670"/>
                </a:solidFill>
                <a:latin typeface="Shadows Into Light"/>
                <a:ea typeface="Shadows Into Light"/>
                <a:cs typeface="Shadows Into Light"/>
                <a:sym typeface="Shadows Into Light"/>
              </a:defRPr>
            </a:lvl4pPr>
            <a:lvl5pPr lvl="4" algn="ctr">
              <a:spcBef>
                <a:spcPts val="0"/>
              </a:spcBef>
              <a:spcAft>
                <a:spcPts val="0"/>
              </a:spcAft>
              <a:buClr>
                <a:srgbClr val="505670"/>
              </a:buClr>
              <a:buSzPts val="2300"/>
              <a:buFont typeface="Shadows Into Light"/>
              <a:buNone/>
              <a:defRPr sz="2300">
                <a:solidFill>
                  <a:srgbClr val="505670"/>
                </a:solidFill>
                <a:latin typeface="Shadows Into Light"/>
                <a:ea typeface="Shadows Into Light"/>
                <a:cs typeface="Shadows Into Light"/>
                <a:sym typeface="Shadows Into Light"/>
              </a:defRPr>
            </a:lvl5pPr>
            <a:lvl6pPr lvl="5" algn="ctr">
              <a:spcBef>
                <a:spcPts val="0"/>
              </a:spcBef>
              <a:spcAft>
                <a:spcPts val="0"/>
              </a:spcAft>
              <a:buClr>
                <a:srgbClr val="505670"/>
              </a:buClr>
              <a:buSzPts val="2300"/>
              <a:buFont typeface="Shadows Into Light"/>
              <a:buNone/>
              <a:defRPr sz="2300">
                <a:solidFill>
                  <a:srgbClr val="505670"/>
                </a:solidFill>
                <a:latin typeface="Shadows Into Light"/>
                <a:ea typeface="Shadows Into Light"/>
                <a:cs typeface="Shadows Into Light"/>
                <a:sym typeface="Shadows Into Light"/>
              </a:defRPr>
            </a:lvl6pPr>
            <a:lvl7pPr lvl="6" algn="ctr">
              <a:spcBef>
                <a:spcPts val="0"/>
              </a:spcBef>
              <a:spcAft>
                <a:spcPts val="0"/>
              </a:spcAft>
              <a:buClr>
                <a:srgbClr val="505670"/>
              </a:buClr>
              <a:buSzPts val="2300"/>
              <a:buFont typeface="Shadows Into Light"/>
              <a:buNone/>
              <a:defRPr sz="2300">
                <a:solidFill>
                  <a:srgbClr val="505670"/>
                </a:solidFill>
                <a:latin typeface="Shadows Into Light"/>
                <a:ea typeface="Shadows Into Light"/>
                <a:cs typeface="Shadows Into Light"/>
                <a:sym typeface="Shadows Into Light"/>
              </a:defRPr>
            </a:lvl7pPr>
            <a:lvl8pPr lvl="7" algn="ctr">
              <a:spcBef>
                <a:spcPts val="0"/>
              </a:spcBef>
              <a:spcAft>
                <a:spcPts val="0"/>
              </a:spcAft>
              <a:buClr>
                <a:srgbClr val="505670"/>
              </a:buClr>
              <a:buSzPts val="2300"/>
              <a:buFont typeface="Shadows Into Light"/>
              <a:buNone/>
              <a:defRPr sz="2300">
                <a:solidFill>
                  <a:srgbClr val="505670"/>
                </a:solidFill>
                <a:latin typeface="Shadows Into Light"/>
                <a:ea typeface="Shadows Into Light"/>
                <a:cs typeface="Shadows Into Light"/>
                <a:sym typeface="Shadows Into Light"/>
              </a:defRPr>
            </a:lvl8pPr>
            <a:lvl9pPr lvl="8" algn="ctr">
              <a:spcBef>
                <a:spcPts val="0"/>
              </a:spcBef>
              <a:spcAft>
                <a:spcPts val="0"/>
              </a:spcAft>
              <a:buClr>
                <a:srgbClr val="505670"/>
              </a:buClr>
              <a:buSzPts val="2300"/>
              <a:buFont typeface="Shadows Into Light"/>
              <a:buNone/>
              <a:defRPr sz="2300">
                <a:solidFill>
                  <a:srgbClr val="505670"/>
                </a:solidFill>
                <a:latin typeface="Shadows Into Light"/>
                <a:ea typeface="Shadows Into Light"/>
                <a:cs typeface="Shadows Into Light"/>
                <a:sym typeface="Shadows Into Light"/>
              </a:defRPr>
            </a:lvl9pPr>
          </a:lstStyle>
          <a:p/>
        </p:txBody>
      </p:sp>
      <p:sp>
        <p:nvSpPr>
          <p:cNvPr id="52" name="Google Shape;52;p13"/>
          <p:cNvSpPr txBox="1"/>
          <p:nvPr>
            <p:ph idx="1" type="body"/>
          </p:nvPr>
        </p:nvSpPr>
        <p:spPr>
          <a:xfrm>
            <a:off x="1070326" y="1438988"/>
            <a:ext cx="7056299" cy="3062249"/>
          </a:xfrm>
          <a:prstGeom prst="rect">
            <a:avLst/>
          </a:prstGeom>
          <a:noFill/>
          <a:ln>
            <a:noFill/>
          </a:ln>
        </p:spPr>
        <p:txBody>
          <a:bodyPr anchorCtr="0" anchor="t" bIns="68575" lIns="68575" spcFirstLastPara="1" rIns="68575" wrap="square" tIns="68575"/>
          <a:lstStyle>
            <a:lvl1pPr indent="-342900" lvl="0" marL="457200" marR="0" rtl="0" algn="l">
              <a:lnSpc>
                <a:spcPct val="100000"/>
              </a:lnSpc>
              <a:spcBef>
                <a:spcPts val="500"/>
              </a:spcBef>
              <a:spcAft>
                <a:spcPts val="0"/>
              </a:spcAft>
              <a:buClr>
                <a:srgbClr val="505670"/>
              </a:buClr>
              <a:buSzPts val="1800"/>
              <a:buFont typeface="Varela Round"/>
              <a:buChar char="▧"/>
              <a:defRPr b="0" i="0" sz="1800" u="none" cap="none" strike="noStrike">
                <a:solidFill>
                  <a:srgbClr val="505670"/>
                </a:solidFill>
                <a:latin typeface="Varela Round"/>
                <a:ea typeface="Varela Round"/>
                <a:cs typeface="Varela Round"/>
                <a:sym typeface="Varela Round"/>
              </a:defRPr>
            </a:lvl1pPr>
            <a:lvl2pPr indent="-228600" lvl="1" marL="914400" marR="0" rtl="0" algn="l">
              <a:lnSpc>
                <a:spcPct val="100000"/>
              </a:lnSpc>
              <a:spcBef>
                <a:spcPts val="400"/>
              </a:spcBef>
              <a:spcAft>
                <a:spcPts val="0"/>
              </a:spcAft>
              <a:buClr>
                <a:srgbClr val="505670"/>
              </a:buClr>
              <a:buSzPts val="1500"/>
              <a:buFont typeface="Varela Round"/>
              <a:buNone/>
              <a:defRPr b="0" i="0" sz="1500" u="none" cap="none" strike="noStrike">
                <a:solidFill>
                  <a:srgbClr val="505670"/>
                </a:solidFill>
                <a:latin typeface="Varela Round"/>
                <a:ea typeface="Varela Round"/>
                <a:cs typeface="Varela Round"/>
                <a:sym typeface="Varela Round"/>
              </a:defRPr>
            </a:lvl2pPr>
            <a:lvl3pPr indent="-228600" lvl="2" marL="1371600" marR="0" rtl="0" algn="l">
              <a:lnSpc>
                <a:spcPct val="100000"/>
              </a:lnSpc>
              <a:spcBef>
                <a:spcPts val="400"/>
              </a:spcBef>
              <a:spcAft>
                <a:spcPts val="0"/>
              </a:spcAft>
              <a:buClr>
                <a:srgbClr val="505670"/>
              </a:buClr>
              <a:buSzPts val="1500"/>
              <a:buFont typeface="Varela Round"/>
              <a:buNone/>
              <a:defRPr b="0" i="0" sz="1500" u="none" cap="none" strike="noStrike">
                <a:solidFill>
                  <a:srgbClr val="505670"/>
                </a:solidFill>
                <a:latin typeface="Varela Round"/>
                <a:ea typeface="Varela Round"/>
                <a:cs typeface="Varela Round"/>
                <a:sym typeface="Varela Round"/>
              </a:defRPr>
            </a:lvl3pPr>
            <a:lvl4pPr indent="-228600" lvl="3" marL="18288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4pPr>
            <a:lvl5pPr indent="-228600" lvl="4" marL="22860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5pPr>
            <a:lvl6pPr indent="-228600" lvl="5" marL="27432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6pPr>
            <a:lvl7pPr indent="-228600" lvl="6" marL="32004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7pPr>
            <a:lvl8pPr indent="-228600" lvl="7" marL="36576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8pPr>
            <a:lvl9pPr indent="-228600" lvl="8" marL="4114800" marR="0" rtl="0" algn="l">
              <a:lnSpc>
                <a:spcPct val="100000"/>
              </a:lnSpc>
              <a:spcBef>
                <a:spcPts val="300"/>
              </a:spcBef>
              <a:spcAft>
                <a:spcPts val="0"/>
              </a:spcAft>
              <a:buClr>
                <a:srgbClr val="505670"/>
              </a:buClr>
              <a:buSzPts val="1200"/>
              <a:buFont typeface="Varela Round"/>
              <a:buNone/>
              <a:defRPr b="0" i="0" sz="1200" u="none" cap="none" strike="noStrike">
                <a:solidFill>
                  <a:srgbClr val="505670"/>
                </a:solidFill>
                <a:latin typeface="Varela Round"/>
                <a:ea typeface="Varela Round"/>
                <a:cs typeface="Varela Round"/>
                <a:sym typeface="Varela Round"/>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29.jpg"/><Relationship Id="rId5"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image" Target="../media/image11.jpg"/><Relationship Id="rId5"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0.jpg"/><Relationship Id="rId4" Type="http://schemas.openxmlformats.org/officeDocument/2006/relationships/image" Target="../media/image24.jpg"/><Relationship Id="rId5"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40.jpg"/><Relationship Id="rId5"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0.jpg"/><Relationship Id="rId4" Type="http://schemas.openxmlformats.org/officeDocument/2006/relationships/image" Target="../media/image17.jpg"/><Relationship Id="rId5" Type="http://schemas.openxmlformats.org/officeDocument/2006/relationships/image" Target="../media/image16.jpg"/><Relationship Id="rId6" Type="http://schemas.openxmlformats.org/officeDocument/2006/relationships/image" Target="../media/image33.jpg"/><Relationship Id="rId7" Type="http://schemas.openxmlformats.org/officeDocument/2006/relationships/image" Target="../media/image18.jpg"/><Relationship Id="rId8"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0.jpg"/><Relationship Id="rId4" Type="http://schemas.openxmlformats.org/officeDocument/2006/relationships/image" Target="../media/image27.jpg"/><Relationship Id="rId5" Type="http://schemas.openxmlformats.org/officeDocument/2006/relationships/image" Target="../media/image26.jpg"/><Relationship Id="rId6" Type="http://schemas.openxmlformats.org/officeDocument/2006/relationships/image" Target="../media/image28.jpg"/><Relationship Id="rId7" Type="http://schemas.openxmlformats.org/officeDocument/2006/relationships/image" Target="../media/image21.jpg"/><Relationship Id="rId8"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30"/>
          <p:cNvSpPr txBox="1"/>
          <p:nvPr>
            <p:ph type="ctrTitle"/>
          </p:nvPr>
        </p:nvSpPr>
        <p:spPr>
          <a:xfrm>
            <a:off x="2365988" y="1991813"/>
            <a:ext cx="4412100" cy="1159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4500"/>
              <a:buFont typeface="Shadows Into Light"/>
              <a:buNone/>
            </a:pPr>
            <a:r>
              <a:rPr lang="en"/>
              <a:t>Health Assistant</a:t>
            </a:r>
            <a:endParaRPr sz="1100"/>
          </a:p>
        </p:txBody>
      </p:sp>
      <p:sp>
        <p:nvSpPr>
          <p:cNvPr id="103" name="Google Shape;103;p30"/>
          <p:cNvSpPr/>
          <p:nvPr/>
        </p:nvSpPr>
        <p:spPr>
          <a:xfrm>
            <a:off x="3015582" y="3191888"/>
            <a:ext cx="2365031" cy="25875"/>
          </a:xfrm>
          <a:custGeom>
            <a:pathLst>
              <a:path extrusionOk="0" h="1380" w="126135">
                <a:moveTo>
                  <a:pt x="0" y="973"/>
                </a:moveTo>
                <a:cubicBezTo>
                  <a:pt x="29074" y="973"/>
                  <a:pt x="58157" y="273"/>
                  <a:pt x="87224" y="973"/>
                </a:cubicBezTo>
                <a:cubicBezTo>
                  <a:pt x="100194" y="1285"/>
                  <a:pt x="113311" y="1974"/>
                  <a:pt x="126135" y="0"/>
                </a:cubicBezTo>
              </a:path>
            </a:pathLst>
          </a:custGeom>
          <a:no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04" name="Google Shape;104;p30"/>
          <p:cNvSpPr/>
          <p:nvPr/>
        </p:nvSpPr>
        <p:spPr>
          <a:xfrm>
            <a:off x="2960850" y="3227703"/>
            <a:ext cx="2383275" cy="31069"/>
          </a:xfrm>
          <a:custGeom>
            <a:pathLst>
              <a:path extrusionOk="0" h="1657" w="127108">
                <a:moveTo>
                  <a:pt x="0" y="1657"/>
                </a:moveTo>
                <a:cubicBezTo>
                  <a:pt x="42249" y="-1531"/>
                  <a:pt x="84738" y="1008"/>
                  <a:pt x="127108" y="1008"/>
                </a:cubicBezTo>
              </a:path>
            </a:pathLst>
          </a:custGeom>
          <a:no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cxnSp>
        <p:nvCxnSpPr>
          <p:cNvPr id="105" name="Google Shape;105;p30"/>
          <p:cNvCxnSpPr/>
          <p:nvPr/>
        </p:nvCxnSpPr>
        <p:spPr>
          <a:xfrm flipH="1" rot="10800000">
            <a:off x="6214225" y="1602725"/>
            <a:ext cx="302700" cy="488700"/>
          </a:xfrm>
          <a:prstGeom prst="straightConnector1">
            <a:avLst/>
          </a:prstGeom>
          <a:noFill/>
          <a:ln cap="flat" cmpd="sng" w="9525">
            <a:solidFill>
              <a:srgbClr val="FFFFFF"/>
            </a:solidFill>
            <a:prstDash val="dash"/>
            <a:round/>
            <a:headEnd len="lg" w="lg" type="stealth"/>
            <a:tailEnd len="sm" w="sm" type="none"/>
          </a:ln>
        </p:spPr>
      </p:cxnSp>
      <p:sp>
        <p:nvSpPr>
          <p:cNvPr id="106" name="Google Shape;106;p30"/>
          <p:cNvSpPr/>
          <p:nvPr/>
        </p:nvSpPr>
        <p:spPr>
          <a:xfrm>
            <a:off x="2365938" y="1944475"/>
            <a:ext cx="4412121" cy="1159798"/>
          </a:xfrm>
          <a:custGeom>
            <a:pathLst>
              <a:path extrusionOk="0" h="41004" w="53808">
                <a:moveTo>
                  <a:pt x="33350" y="2267"/>
                </a:moveTo>
                <a:cubicBezTo>
                  <a:pt x="29864" y="1270"/>
                  <a:pt x="26130" y="-694"/>
                  <a:pt x="22650" y="321"/>
                </a:cubicBezTo>
                <a:cubicBezTo>
                  <a:pt x="10876" y="3755"/>
                  <a:pt x="-4822" y="20012"/>
                  <a:pt x="1573" y="30477"/>
                </a:cubicBezTo>
                <a:cubicBezTo>
                  <a:pt x="7821" y="40700"/>
                  <a:pt x="25332" y="42677"/>
                  <a:pt x="36593" y="38583"/>
                </a:cubicBezTo>
                <a:cubicBezTo>
                  <a:pt x="46488" y="34984"/>
                  <a:pt x="56459" y="21658"/>
                  <a:pt x="53130" y="11670"/>
                </a:cubicBezTo>
                <a:cubicBezTo>
                  <a:pt x="49951" y="2136"/>
                  <a:pt x="34186" y="-1055"/>
                  <a:pt x="24595" y="1943"/>
                </a:cubicBezTo>
                <a:cubicBezTo>
                  <a:pt x="14086" y="5228"/>
                  <a:pt x="2158" y="13741"/>
                  <a:pt x="600" y="24641"/>
                </a:cubicBezTo>
                <a:cubicBezTo>
                  <a:pt x="-77" y="29379"/>
                  <a:pt x="2605" y="35236"/>
                  <a:pt x="6761" y="37611"/>
                </a:cubicBezTo>
                <a:cubicBezTo>
                  <a:pt x="15326" y="42504"/>
                  <a:pt x="29292" y="42316"/>
                  <a:pt x="36268" y="35341"/>
                </a:cubicBezTo>
              </a:path>
            </a:pathLst>
          </a:custGeom>
          <a:no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a:spcBef>
                <a:spcPts val="0"/>
              </a:spcBef>
              <a:spcAft>
                <a:spcPts val="0"/>
              </a:spcAft>
              <a:buNone/>
            </a:pPr>
            <a:r>
              <a:t/>
            </a:r>
            <a:endParaRPr/>
          </a:p>
        </p:txBody>
      </p:sp>
      <p:sp>
        <p:nvSpPr>
          <p:cNvPr id="107" name="Google Shape;107;p30"/>
          <p:cNvSpPr txBox="1"/>
          <p:nvPr/>
        </p:nvSpPr>
        <p:spPr>
          <a:xfrm>
            <a:off x="1477475" y="1221675"/>
            <a:ext cx="65238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DESIGNING &amp; PROTOTYPING SMART APPLICATIONS - SUMMER 2018</a:t>
            </a:r>
            <a:endParaRPr>
              <a:solidFill>
                <a:schemeClr val="lt1"/>
              </a:solidFill>
            </a:endParaRPr>
          </a:p>
          <a:p>
            <a:pPr indent="0" lvl="0" marL="0">
              <a:spcBef>
                <a:spcPts val="0"/>
              </a:spcBef>
              <a:spcAft>
                <a:spcPts val="0"/>
              </a:spcAft>
              <a:buNone/>
            </a:pPr>
            <a:r>
              <a:t/>
            </a:r>
            <a:endParaRPr/>
          </a:p>
        </p:txBody>
      </p:sp>
      <p:sp>
        <p:nvSpPr>
          <p:cNvPr id="108" name="Google Shape;108;p30"/>
          <p:cNvSpPr txBox="1"/>
          <p:nvPr/>
        </p:nvSpPr>
        <p:spPr>
          <a:xfrm>
            <a:off x="3857250" y="3258050"/>
            <a:ext cx="3515700" cy="52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800"/>
              <a:buFont typeface="Arial"/>
              <a:buNone/>
            </a:pPr>
            <a:r>
              <a:rPr b="1" lang="en" sz="1800">
                <a:solidFill>
                  <a:schemeClr val="lt1"/>
                </a:solidFill>
              </a:rPr>
              <a:t>designed for a healthy life</a:t>
            </a:r>
            <a:endParaRPr sz="1800">
              <a:solidFill>
                <a:schemeClr val="dk1"/>
              </a:solidFill>
            </a:endParaRPr>
          </a:p>
          <a:p>
            <a:pPr indent="0" lvl="0" marL="0">
              <a:spcBef>
                <a:spcPts val="0"/>
              </a:spcBef>
              <a:spcAft>
                <a:spcPts val="0"/>
              </a:spcAft>
              <a:buNone/>
            </a:pPr>
            <a:r>
              <a:t/>
            </a:r>
            <a:endParaRPr/>
          </a:p>
        </p:txBody>
      </p:sp>
      <p:sp>
        <p:nvSpPr>
          <p:cNvPr id="109" name="Google Shape;109;p30"/>
          <p:cNvSpPr/>
          <p:nvPr/>
        </p:nvSpPr>
        <p:spPr>
          <a:xfrm>
            <a:off x="2721850" y="1611100"/>
            <a:ext cx="470325" cy="560375"/>
          </a:xfrm>
          <a:custGeom>
            <a:pathLst>
              <a:path extrusionOk="0" h="22415" w="18813">
                <a:moveTo>
                  <a:pt x="0" y="0"/>
                </a:moveTo>
                <a:cubicBezTo>
                  <a:pt x="867" y="1534"/>
                  <a:pt x="2069" y="5470"/>
                  <a:pt x="5204" y="9206"/>
                </a:cubicBezTo>
                <a:cubicBezTo>
                  <a:pt x="8340" y="12942"/>
                  <a:pt x="16545" y="20214"/>
                  <a:pt x="18813" y="22415"/>
                </a:cubicBezTo>
              </a:path>
            </a:pathLst>
          </a:custGeom>
          <a:noFill/>
          <a:ln cap="flat" cmpd="sng" w="9525">
            <a:solidFill>
              <a:schemeClr val="lt1"/>
            </a:solidFill>
            <a:prstDash val="solid"/>
            <a:round/>
            <a:headEnd len="med" w="med" type="none"/>
            <a:tailEnd len="med" w="med" type="stealth"/>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9"/>
          <p:cNvSpPr txBox="1"/>
          <p:nvPr/>
        </p:nvSpPr>
        <p:spPr>
          <a:xfrm>
            <a:off x="821350" y="482400"/>
            <a:ext cx="3874500" cy="708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800">
                <a:solidFill>
                  <a:schemeClr val="lt1"/>
                </a:solidFill>
                <a:latin typeface="Shadows Into Light"/>
                <a:ea typeface="Shadows Into Light"/>
                <a:cs typeface="Shadows Into Light"/>
                <a:sym typeface="Shadows Into Light"/>
              </a:rPr>
              <a:t>Needfinding</a:t>
            </a:r>
            <a:endParaRPr baseline="-25000" i="0" sz="4800" u="none" cap="none" strike="noStrike">
              <a:solidFill>
                <a:schemeClr val="lt1"/>
              </a:solidFill>
              <a:latin typeface="Shadows Into Light"/>
              <a:ea typeface="Shadows Into Light"/>
              <a:cs typeface="Shadows Into Light"/>
              <a:sym typeface="Shadows Into Light"/>
            </a:endParaRPr>
          </a:p>
        </p:txBody>
      </p:sp>
      <p:pic>
        <p:nvPicPr>
          <p:cNvPr id="190" name="Google Shape;190;p39"/>
          <p:cNvPicPr preferRelativeResize="0"/>
          <p:nvPr/>
        </p:nvPicPr>
        <p:blipFill rotWithShape="1">
          <a:blip r:embed="rId3">
            <a:alphaModFix/>
          </a:blip>
          <a:srcRect b="5760" l="0" r="0" t="-5759"/>
          <a:stretch/>
        </p:blipFill>
        <p:spPr>
          <a:xfrm>
            <a:off x="321725" y="1283300"/>
            <a:ext cx="3977048" cy="3017375"/>
          </a:xfrm>
          <a:prstGeom prst="rect">
            <a:avLst/>
          </a:prstGeom>
          <a:noFill/>
          <a:ln>
            <a:noFill/>
          </a:ln>
        </p:spPr>
      </p:pic>
      <p:sp>
        <p:nvSpPr>
          <p:cNvPr id="191" name="Google Shape;191;p39"/>
          <p:cNvSpPr txBox="1"/>
          <p:nvPr/>
        </p:nvSpPr>
        <p:spPr>
          <a:xfrm>
            <a:off x="2114750" y="4223274"/>
            <a:ext cx="1114500" cy="70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lt1"/>
                </a:solidFill>
              </a:rPr>
              <a:t>collate</a:t>
            </a:r>
            <a:endParaRPr sz="2400">
              <a:solidFill>
                <a:schemeClr val="lt1"/>
              </a:solidFill>
            </a:endParaRPr>
          </a:p>
        </p:txBody>
      </p:sp>
      <p:sp>
        <p:nvSpPr>
          <p:cNvPr id="192" name="Google Shape;192;p39"/>
          <p:cNvSpPr txBox="1"/>
          <p:nvPr/>
        </p:nvSpPr>
        <p:spPr>
          <a:xfrm>
            <a:off x="5318538" y="3329200"/>
            <a:ext cx="1270800" cy="85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lt1"/>
                </a:solidFill>
              </a:rPr>
              <a:t>sort</a:t>
            </a:r>
            <a:endParaRPr sz="2400">
              <a:solidFill>
                <a:schemeClr val="lt1"/>
              </a:solidFill>
            </a:endParaRPr>
          </a:p>
        </p:txBody>
      </p:sp>
      <p:pic>
        <p:nvPicPr>
          <p:cNvPr id="193" name="Google Shape;193;p39"/>
          <p:cNvPicPr preferRelativeResize="0"/>
          <p:nvPr/>
        </p:nvPicPr>
        <p:blipFill>
          <a:blip r:embed="rId4">
            <a:alphaModFix/>
          </a:blip>
          <a:stretch>
            <a:fillRect/>
          </a:stretch>
        </p:blipFill>
        <p:spPr>
          <a:xfrm>
            <a:off x="4572000" y="362225"/>
            <a:ext cx="4368924" cy="2123802"/>
          </a:xfrm>
          <a:prstGeom prst="rect">
            <a:avLst/>
          </a:prstGeom>
          <a:noFill/>
          <a:ln>
            <a:noFill/>
          </a:ln>
        </p:spPr>
      </p:pic>
      <p:pic>
        <p:nvPicPr>
          <p:cNvPr id="194" name="Google Shape;194;p39"/>
          <p:cNvPicPr preferRelativeResize="0"/>
          <p:nvPr/>
        </p:nvPicPr>
        <p:blipFill>
          <a:blip r:embed="rId5">
            <a:alphaModFix/>
          </a:blip>
          <a:stretch>
            <a:fillRect/>
          </a:stretch>
        </p:blipFill>
        <p:spPr>
          <a:xfrm>
            <a:off x="6511725" y="2571750"/>
            <a:ext cx="1737424" cy="2374097"/>
          </a:xfrm>
          <a:prstGeom prst="rect">
            <a:avLst/>
          </a:prstGeom>
          <a:noFill/>
          <a:ln>
            <a:noFill/>
          </a:ln>
        </p:spPr>
      </p:pic>
      <p:sp>
        <p:nvSpPr>
          <p:cNvPr id="195" name="Google Shape;195;p39"/>
          <p:cNvSpPr txBox="1"/>
          <p:nvPr/>
        </p:nvSpPr>
        <p:spPr>
          <a:xfrm>
            <a:off x="4543450" y="2385950"/>
            <a:ext cx="1533600" cy="78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solidFill>
                  <a:schemeClr val="lt1"/>
                </a:solidFill>
              </a:rPr>
              <a:t>integrate</a:t>
            </a:r>
            <a:endParaRPr sz="24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0"/>
          <p:cNvSpPr txBox="1"/>
          <p:nvPr/>
        </p:nvSpPr>
        <p:spPr>
          <a:xfrm>
            <a:off x="3779400" y="1496625"/>
            <a:ext cx="5661900" cy="992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latin typeface="Shadows Into Light"/>
                <a:ea typeface="Shadows Into Light"/>
                <a:cs typeface="Shadows Into Light"/>
                <a:sym typeface="Shadows Into Light"/>
              </a:rPr>
              <a:t>P</a:t>
            </a:r>
            <a:r>
              <a:rPr lang="en" sz="3000">
                <a:latin typeface="Shadows Into Light"/>
                <a:ea typeface="Shadows Into Light"/>
                <a:cs typeface="Shadows Into Light"/>
                <a:sym typeface="Shadows Into Light"/>
              </a:rPr>
              <a:t>OV AND HWM</a:t>
            </a:r>
            <a:endParaRPr sz="3000">
              <a:latin typeface="Shadows Into Light"/>
              <a:ea typeface="Shadows Into Light"/>
              <a:cs typeface="Shadows Into Light"/>
              <a:sym typeface="Shadows Into Light"/>
            </a:endParaRPr>
          </a:p>
        </p:txBody>
      </p:sp>
      <p:sp>
        <p:nvSpPr>
          <p:cNvPr id="201" name="Google Shape;201;p40"/>
          <p:cNvSpPr txBox="1"/>
          <p:nvPr/>
        </p:nvSpPr>
        <p:spPr>
          <a:xfrm>
            <a:off x="4304200" y="2859150"/>
            <a:ext cx="2159400" cy="348900"/>
          </a:xfrm>
          <a:prstGeom prst="rect">
            <a:avLst/>
          </a:prstGeom>
          <a:noFill/>
          <a:ln>
            <a:noFill/>
          </a:ln>
        </p:spPr>
        <p:txBody>
          <a:bodyPr anchorCtr="0" anchor="t" bIns="34250" lIns="68525" spcFirstLastPara="1" rIns="68525" wrap="square" tIns="34250">
            <a:noAutofit/>
          </a:bodyPr>
          <a:lstStyle/>
          <a:p>
            <a:pPr indent="0" lvl="0" marL="0" marR="0" rtl="0" algn="l">
              <a:lnSpc>
                <a:spcPct val="120000"/>
              </a:lnSpc>
              <a:spcBef>
                <a:spcPts val="0"/>
              </a:spcBef>
              <a:spcAft>
                <a:spcPts val="0"/>
              </a:spcAft>
              <a:buNone/>
            </a:pPr>
            <a:r>
              <a:rPr lang="en" sz="1600"/>
              <a:t>7.24-7.25 T</a:t>
            </a:r>
            <a:r>
              <a:rPr lang="en" sz="1600"/>
              <a:t>ue</a:t>
            </a:r>
            <a:r>
              <a:rPr lang="en" sz="1600"/>
              <a:t> &amp; W</a:t>
            </a:r>
            <a:r>
              <a:rPr lang="en" sz="1600"/>
              <a:t>ed</a:t>
            </a:r>
            <a:endParaRPr sz="1600"/>
          </a:p>
          <a:p>
            <a:pPr indent="0" lvl="0" marL="0" marR="0" rtl="0" algn="l">
              <a:lnSpc>
                <a:spcPct val="120000"/>
              </a:lnSpc>
              <a:spcBef>
                <a:spcPts val="0"/>
              </a:spcBef>
              <a:spcAft>
                <a:spcPts val="0"/>
              </a:spcAft>
              <a:buNone/>
            </a:pPr>
            <a:r>
              <a:rPr lang="en"/>
              <a:t> </a:t>
            </a:r>
            <a:endParaRPr/>
          </a:p>
        </p:txBody>
      </p:sp>
      <p:sp>
        <p:nvSpPr>
          <p:cNvPr id="202" name="Google Shape;202;p40"/>
          <p:cNvSpPr/>
          <p:nvPr/>
        </p:nvSpPr>
        <p:spPr>
          <a:xfrm rot="-5400000">
            <a:off x="962325" y="1467850"/>
            <a:ext cx="621600" cy="552300"/>
          </a:xfrm>
          <a:prstGeom prst="hexagon">
            <a:avLst>
              <a:gd fmla="val 25000" name="adj"/>
              <a:gd fmla="val 115470" name="vf"/>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3" name="Google Shape;203;p40"/>
          <p:cNvSpPr/>
          <p:nvPr/>
        </p:nvSpPr>
        <p:spPr>
          <a:xfrm rot="-5400000">
            <a:off x="2464201" y="2419288"/>
            <a:ext cx="719100" cy="620700"/>
          </a:xfrm>
          <a:prstGeom prst="hexagon">
            <a:avLst>
              <a:gd fmla="val 25000" name="adj"/>
              <a:gd fmla="val 115470" name="vf"/>
            </a:avLst>
          </a:prstGeom>
          <a:solidFill>
            <a:srgbClr val="AACF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4" name="Google Shape;204;p40"/>
          <p:cNvSpPr/>
          <p:nvPr/>
        </p:nvSpPr>
        <p:spPr>
          <a:xfrm rot="-5400000">
            <a:off x="940850" y="2888388"/>
            <a:ext cx="431700" cy="373200"/>
          </a:xfrm>
          <a:prstGeom prst="hexagon">
            <a:avLst>
              <a:gd fmla="val 25000" name="adj"/>
              <a:gd fmla="val 115470" name="vf"/>
            </a:avLst>
          </a:prstGeom>
          <a:solidFill>
            <a:srgbClr val="FFFFF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5" name="Google Shape;205;p40"/>
          <p:cNvSpPr/>
          <p:nvPr/>
        </p:nvSpPr>
        <p:spPr>
          <a:xfrm rot="-5400000">
            <a:off x="1057275" y="2888388"/>
            <a:ext cx="431700" cy="373200"/>
          </a:xfrm>
          <a:prstGeom prst="hexagon">
            <a:avLst>
              <a:gd fmla="val 25000" name="adj"/>
              <a:gd fmla="val 115470" name="vf"/>
            </a:avLst>
          </a:prstGeom>
          <a:solidFill>
            <a:srgbClr val="4A86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6" name="Google Shape;206;p40"/>
          <p:cNvSpPr/>
          <p:nvPr/>
        </p:nvSpPr>
        <p:spPr>
          <a:xfrm>
            <a:off x="1238250" y="1420813"/>
            <a:ext cx="1427586" cy="1656000"/>
          </a:xfrm>
          <a:custGeom>
            <a:pathLst>
              <a:path extrusionOk="0" h="1656000" w="1427586">
                <a:moveTo>
                  <a:pt x="660300" y="354337"/>
                </a:moveTo>
                <a:cubicBezTo>
                  <a:pt x="615679" y="354337"/>
                  <a:pt x="577407" y="361411"/>
                  <a:pt x="545483" y="375559"/>
                </a:cubicBezTo>
                <a:cubicBezTo>
                  <a:pt x="513560" y="389707"/>
                  <a:pt x="487622" y="410566"/>
                  <a:pt x="467670" y="438136"/>
                </a:cubicBezTo>
                <a:cubicBezTo>
                  <a:pt x="447717" y="465707"/>
                  <a:pt x="435202" y="493731"/>
                  <a:pt x="430123" y="522208"/>
                </a:cubicBezTo>
                <a:cubicBezTo>
                  <a:pt x="425044" y="550685"/>
                  <a:pt x="422505" y="589592"/>
                  <a:pt x="422505" y="638929"/>
                </a:cubicBezTo>
                <a:lnTo>
                  <a:pt x="422505" y="671034"/>
                </a:lnTo>
                <a:lnTo>
                  <a:pt x="619488" y="671034"/>
                </a:lnTo>
                <a:lnTo>
                  <a:pt x="619488" y="587234"/>
                </a:lnTo>
                <a:cubicBezTo>
                  <a:pt x="619488" y="548418"/>
                  <a:pt x="623575" y="522480"/>
                  <a:pt x="631749" y="509420"/>
                </a:cubicBezTo>
                <a:cubicBezTo>
                  <a:pt x="639922" y="496361"/>
                  <a:pt x="652364" y="489831"/>
                  <a:pt x="669074" y="489831"/>
                </a:cubicBezTo>
                <a:cubicBezTo>
                  <a:pt x="685784" y="489831"/>
                  <a:pt x="698226" y="495726"/>
                  <a:pt x="706400" y="507516"/>
                </a:cubicBezTo>
                <a:cubicBezTo>
                  <a:pt x="714573" y="519306"/>
                  <a:pt x="718660" y="537172"/>
                  <a:pt x="718660" y="561115"/>
                </a:cubicBezTo>
                <a:cubicBezTo>
                  <a:pt x="718660" y="592313"/>
                  <a:pt x="705147" y="635755"/>
                  <a:pt x="678121" y="691440"/>
                </a:cubicBezTo>
                <a:cubicBezTo>
                  <a:pt x="651094" y="747125"/>
                  <a:pt x="565935" y="892141"/>
                  <a:pt x="422641" y="1126490"/>
                </a:cubicBezTo>
                <a:lnTo>
                  <a:pt x="422505" y="1252189"/>
                </a:lnTo>
                <a:lnTo>
                  <a:pt x="906257" y="1252189"/>
                </a:lnTo>
                <a:lnTo>
                  <a:pt x="906257" y="1102003"/>
                </a:lnTo>
                <a:lnTo>
                  <a:pt x="665180" y="1102003"/>
                </a:lnTo>
                <a:cubicBezTo>
                  <a:pt x="788527" y="919530"/>
                  <a:pt x="862808" y="800180"/>
                  <a:pt x="888023" y="743950"/>
                </a:cubicBezTo>
                <a:cubicBezTo>
                  <a:pt x="913239" y="687721"/>
                  <a:pt x="925846" y="634394"/>
                  <a:pt x="925846" y="583969"/>
                </a:cubicBezTo>
                <a:cubicBezTo>
                  <a:pt x="925846" y="517583"/>
                  <a:pt x="903445" y="462714"/>
                  <a:pt x="858643" y="419363"/>
                </a:cubicBezTo>
                <a:cubicBezTo>
                  <a:pt x="813841" y="376012"/>
                  <a:pt x="747727" y="354337"/>
                  <a:pt x="660300" y="354337"/>
                </a:cubicBezTo>
                <a:close/>
                <a:moveTo>
                  <a:pt x="713793" y="0"/>
                </a:moveTo>
                <a:lnTo>
                  <a:pt x="1427586" y="356896"/>
                </a:lnTo>
                <a:lnTo>
                  <a:pt x="1427586" y="1299103"/>
                </a:lnTo>
                <a:lnTo>
                  <a:pt x="713793" y="1656000"/>
                </a:lnTo>
                <a:lnTo>
                  <a:pt x="0" y="1299103"/>
                </a:lnTo>
                <a:lnTo>
                  <a:pt x="0" y="356896"/>
                </a:lnTo>
                <a:lnTo>
                  <a:pt x="713793" y="0"/>
                </a:lnTo>
                <a:close/>
              </a:path>
            </a:pathLst>
          </a:custGeom>
          <a:solidFill>
            <a:srgbClr val="D9D9D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1"/>
          <p:cNvSpPr txBox="1"/>
          <p:nvPr>
            <p:ph type="title"/>
          </p:nvPr>
        </p:nvSpPr>
        <p:spPr>
          <a:xfrm>
            <a:off x="1027951" y="517332"/>
            <a:ext cx="7088100" cy="682800"/>
          </a:xfrm>
          <a:prstGeom prst="rect">
            <a:avLst/>
          </a:prstGeom>
        </p:spPr>
        <p:txBody>
          <a:bodyPr anchorCtr="0" anchor="b" bIns="68575" lIns="68575" spcFirstLastPara="1" rIns="68575" wrap="square" tIns="68575">
            <a:noAutofit/>
          </a:bodyPr>
          <a:lstStyle/>
          <a:p>
            <a:pPr indent="0" lvl="0" marL="0">
              <a:spcBef>
                <a:spcPts val="0"/>
              </a:spcBef>
              <a:spcAft>
                <a:spcPts val="0"/>
              </a:spcAft>
              <a:buNone/>
            </a:pPr>
            <a:r>
              <a:rPr lang="en"/>
              <a:t>FIND OUT PROBLEMS</a:t>
            </a:r>
            <a:endParaRPr/>
          </a:p>
        </p:txBody>
      </p:sp>
      <p:sp>
        <p:nvSpPr>
          <p:cNvPr id="212" name="Google Shape;212;p41"/>
          <p:cNvSpPr txBox="1"/>
          <p:nvPr/>
        </p:nvSpPr>
        <p:spPr>
          <a:xfrm>
            <a:off x="2181475" y="1471000"/>
            <a:ext cx="4963500" cy="22116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Font typeface="Shadows Into Light"/>
              <a:buChar char="❖"/>
            </a:pPr>
            <a:r>
              <a:rPr lang="en" sz="1800">
                <a:latin typeface="Shadows Into Light"/>
                <a:ea typeface="Shadows Into Light"/>
                <a:cs typeface="Shadows Into Light"/>
                <a:sym typeface="Shadows Into Light"/>
              </a:rPr>
              <a:t>COMPARE</a:t>
            </a:r>
            <a:endParaRPr sz="1800">
              <a:latin typeface="Shadows Into Light"/>
              <a:ea typeface="Shadows Into Light"/>
              <a:cs typeface="Shadows Into Light"/>
              <a:sym typeface="Shadows Into Light"/>
            </a:endParaRPr>
          </a:p>
          <a:p>
            <a:pPr indent="-342900" lvl="0" marL="457200" rtl="0">
              <a:spcBef>
                <a:spcPts val="0"/>
              </a:spcBef>
              <a:spcAft>
                <a:spcPts val="0"/>
              </a:spcAft>
              <a:buSzPts val="1800"/>
              <a:buFont typeface="Shadows Into Light"/>
              <a:buChar char="❖"/>
            </a:pPr>
            <a:r>
              <a:rPr lang="en" sz="1800">
                <a:latin typeface="Shadows Into Light"/>
                <a:ea typeface="Shadows Into Light"/>
                <a:cs typeface="Shadows Into Light"/>
                <a:sym typeface="Shadows Into Light"/>
              </a:rPr>
              <a:t>FIND OUT </a:t>
            </a:r>
            <a:r>
              <a:rPr lang="en" sz="1800">
                <a:latin typeface="Shadows Into Light"/>
                <a:ea typeface="Shadows Into Light"/>
                <a:cs typeface="Shadows Into Light"/>
                <a:sym typeface="Shadows Into Light"/>
              </a:rPr>
              <a:t>SUPPRESS</a:t>
            </a:r>
            <a:endParaRPr sz="1800">
              <a:latin typeface="Shadows Into Light"/>
              <a:ea typeface="Shadows Into Light"/>
              <a:cs typeface="Shadows Into Light"/>
              <a:sym typeface="Shadows Into Light"/>
            </a:endParaRPr>
          </a:p>
          <a:p>
            <a:pPr indent="-342900" lvl="0" marL="457200" rtl="0">
              <a:spcBef>
                <a:spcPts val="0"/>
              </a:spcBef>
              <a:spcAft>
                <a:spcPts val="0"/>
              </a:spcAft>
              <a:buSzPts val="1800"/>
              <a:buFont typeface="Shadows Into Light"/>
              <a:buChar char="❖"/>
            </a:pPr>
            <a:r>
              <a:rPr lang="en" sz="1800">
                <a:latin typeface="Shadows Into Light"/>
                <a:ea typeface="Shadows Into Light"/>
                <a:cs typeface="Shadows Into Light"/>
                <a:sym typeface="Shadows Into Light"/>
              </a:rPr>
              <a:t>FIND OUT CONSTRUCTION</a:t>
            </a:r>
            <a:endParaRPr sz="1800">
              <a:latin typeface="Shadows Into Light"/>
              <a:ea typeface="Shadows Into Light"/>
              <a:cs typeface="Shadows Into Light"/>
              <a:sym typeface="Shadows Into Light"/>
            </a:endParaRPr>
          </a:p>
          <a:p>
            <a:pPr indent="-342900" lvl="0" marL="457200" rtl="0">
              <a:spcBef>
                <a:spcPts val="0"/>
              </a:spcBef>
              <a:spcAft>
                <a:spcPts val="0"/>
              </a:spcAft>
              <a:buSzPts val="1800"/>
              <a:buFont typeface="Shadows Into Light"/>
              <a:buChar char="❖"/>
            </a:pPr>
            <a:r>
              <a:rPr lang="en" sz="1800">
                <a:latin typeface="Shadows Into Light"/>
                <a:ea typeface="Shadows Into Light"/>
                <a:cs typeface="Shadows Into Light"/>
                <a:sym typeface="Shadows Into Light"/>
              </a:rPr>
              <a:t>FIND OUT INTERESTING POINTS</a:t>
            </a:r>
            <a:endParaRPr sz="1800">
              <a:latin typeface="Shadows Into Light"/>
              <a:ea typeface="Shadows Into Light"/>
              <a:cs typeface="Shadows Into Light"/>
              <a:sym typeface="Shadows Into Light"/>
            </a:endParaRPr>
          </a:p>
          <a:p>
            <a:pPr indent="0" lvl="0" marL="0">
              <a:spcBef>
                <a:spcPts val="0"/>
              </a:spcBef>
              <a:spcAft>
                <a:spcPts val="0"/>
              </a:spcAft>
              <a:buNone/>
            </a:pPr>
            <a:r>
              <a:t/>
            </a:r>
            <a:endParaRPr sz="1800">
              <a:latin typeface="Shadows Into Light"/>
              <a:ea typeface="Shadows Into Light"/>
              <a:cs typeface="Shadows Into Light"/>
              <a:sym typeface="Shadows In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1027951" y="517332"/>
            <a:ext cx="7088100" cy="682800"/>
          </a:xfrm>
          <a:prstGeom prst="rect">
            <a:avLst/>
          </a:prstGeom>
        </p:spPr>
        <p:txBody>
          <a:bodyPr anchorCtr="0" anchor="b" bIns="68575" lIns="68575" spcFirstLastPara="1" rIns="68575" wrap="square" tIns="68575">
            <a:noAutofit/>
          </a:bodyPr>
          <a:lstStyle/>
          <a:p>
            <a:pPr indent="0" lvl="0" marL="0" rtl="0">
              <a:spcBef>
                <a:spcPts val="0"/>
              </a:spcBef>
              <a:spcAft>
                <a:spcPts val="0"/>
              </a:spcAft>
              <a:buNone/>
            </a:pPr>
            <a:r>
              <a:rPr lang="en"/>
              <a:t>GENERATE POVs</a:t>
            </a:r>
            <a:endParaRPr/>
          </a:p>
        </p:txBody>
      </p:sp>
      <p:sp>
        <p:nvSpPr>
          <p:cNvPr id="218" name="Google Shape;218;p42"/>
          <p:cNvSpPr txBox="1"/>
          <p:nvPr>
            <p:ph idx="1" type="body"/>
          </p:nvPr>
        </p:nvSpPr>
        <p:spPr>
          <a:xfrm>
            <a:off x="1146525" y="1515195"/>
            <a:ext cx="7056300" cy="1799700"/>
          </a:xfrm>
          <a:prstGeom prst="rect">
            <a:avLst/>
          </a:prstGeom>
        </p:spPr>
        <p:txBody>
          <a:bodyPr anchorCtr="0" anchor="t" bIns="68575" lIns="68575" spcFirstLastPara="1" rIns="68575" wrap="square" tIns="68575">
            <a:noAutofit/>
          </a:bodyPr>
          <a:lstStyle/>
          <a:p>
            <a:pPr indent="-342900" lvl="0" marL="457200" rtl="0">
              <a:spcBef>
                <a:spcPts val="0"/>
              </a:spcBef>
              <a:spcAft>
                <a:spcPts val="0"/>
              </a:spcAft>
              <a:buSzPts val="1800"/>
              <a:buFont typeface="Shadows Into Light"/>
              <a:buChar char="▧"/>
            </a:pPr>
            <a:r>
              <a:rPr lang="en">
                <a:latin typeface="Shadows Into Light"/>
                <a:ea typeface="Shadows Into Light"/>
                <a:cs typeface="Shadows Into Light"/>
                <a:sym typeface="Shadows Into Light"/>
              </a:rPr>
              <a:t>ACCORDING TO CONSTRUCTIONS, SUPPRESSES, INTERESTING POINTS</a:t>
            </a:r>
            <a:endParaRPr>
              <a:latin typeface="Shadows Into Light"/>
              <a:ea typeface="Shadows Into Light"/>
              <a:cs typeface="Shadows Into Light"/>
              <a:sym typeface="Shadows Into Light"/>
            </a:endParaRPr>
          </a:p>
          <a:p>
            <a:pPr indent="-342900" lvl="0" marL="457200" rtl="0">
              <a:spcBef>
                <a:spcPts val="0"/>
              </a:spcBef>
              <a:spcAft>
                <a:spcPts val="0"/>
              </a:spcAft>
              <a:buSzPts val="1800"/>
              <a:buFont typeface="Shadows Into Light"/>
              <a:buChar char="▧"/>
            </a:pPr>
            <a:r>
              <a:rPr lang="en">
                <a:latin typeface="Shadows Into Light"/>
                <a:ea typeface="Shadows Into Light"/>
                <a:cs typeface="Shadows Into Light"/>
                <a:sym typeface="Shadows Into Light"/>
              </a:rPr>
              <a:t>ACCORDING TO </a:t>
            </a:r>
            <a:r>
              <a:rPr lang="en">
                <a:latin typeface="Shadows Into Light"/>
                <a:ea typeface="Shadows Into Light"/>
                <a:cs typeface="Shadows Into Light"/>
                <a:sym typeface="Shadows Into Light"/>
              </a:rPr>
              <a:t>QUOTE</a:t>
            </a:r>
            <a:endParaRPr>
              <a:latin typeface="Shadows Into Light"/>
              <a:ea typeface="Shadows Into Light"/>
              <a:cs typeface="Shadows Into Light"/>
              <a:sym typeface="Shadows Into Light"/>
            </a:endParaRPr>
          </a:p>
          <a:p>
            <a:pPr indent="-342900" lvl="0" marL="457200" rtl="0">
              <a:spcBef>
                <a:spcPts val="0"/>
              </a:spcBef>
              <a:spcAft>
                <a:spcPts val="0"/>
              </a:spcAft>
              <a:buSzPts val="1800"/>
              <a:buFont typeface="Shadows Into Light"/>
              <a:buChar char="▧"/>
            </a:pPr>
            <a:r>
              <a:rPr lang="en">
                <a:latin typeface="Shadows Into Light"/>
                <a:ea typeface="Shadows Into Light"/>
                <a:cs typeface="Shadows Into Light"/>
                <a:sym typeface="Shadows Into Light"/>
              </a:rPr>
              <a:t>BRAINSTORM</a:t>
            </a:r>
            <a:endParaRPr>
              <a:latin typeface="Shadows Into Light"/>
              <a:ea typeface="Shadows Into Light"/>
              <a:cs typeface="Shadows Into Light"/>
              <a:sym typeface="Shadows Into Light"/>
            </a:endParaRPr>
          </a:p>
          <a:p>
            <a:pPr indent="-342900" lvl="0" marL="457200" rtl="0">
              <a:spcBef>
                <a:spcPts val="0"/>
              </a:spcBef>
              <a:spcAft>
                <a:spcPts val="0"/>
              </a:spcAft>
              <a:buSzPts val="1800"/>
              <a:buFont typeface="Shadows Into Light"/>
              <a:buChar char="▧"/>
            </a:pPr>
            <a:r>
              <a:rPr lang="en">
                <a:latin typeface="Shadows Into Light"/>
                <a:ea typeface="Shadows Into Light"/>
                <a:cs typeface="Shadows Into Light"/>
                <a:sym typeface="Shadows Into Light"/>
              </a:rPr>
              <a:t>CONCLUDE</a:t>
            </a:r>
            <a:endParaRPr>
              <a:latin typeface="Shadows Into Light"/>
              <a:ea typeface="Shadows Into Light"/>
              <a:cs typeface="Shadows Into Light"/>
              <a:sym typeface="Shadows In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43"/>
          <p:cNvPicPr preferRelativeResize="0"/>
          <p:nvPr/>
        </p:nvPicPr>
        <p:blipFill>
          <a:blip r:embed="rId3">
            <a:alphaModFix/>
          </a:blip>
          <a:stretch>
            <a:fillRect/>
          </a:stretch>
        </p:blipFill>
        <p:spPr>
          <a:xfrm>
            <a:off x="1848150" y="528850"/>
            <a:ext cx="5500948" cy="41257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4"/>
          <p:cNvSpPr txBox="1"/>
          <p:nvPr/>
        </p:nvSpPr>
        <p:spPr>
          <a:xfrm>
            <a:off x="3019350" y="0"/>
            <a:ext cx="3105300" cy="697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600">
                <a:latin typeface="Shadows Into Light"/>
                <a:ea typeface="Shadows Into Light"/>
                <a:cs typeface="Shadows Into Light"/>
                <a:sym typeface="Shadows Into Light"/>
              </a:rPr>
              <a:t>POINT OF VIEW</a:t>
            </a:r>
            <a:endParaRPr sz="2600">
              <a:latin typeface="Shadows Into Light"/>
              <a:ea typeface="Shadows Into Light"/>
              <a:cs typeface="Shadows Into Light"/>
              <a:sym typeface="Shadows Into Light"/>
            </a:endParaRPr>
          </a:p>
        </p:txBody>
      </p:sp>
      <p:pic>
        <p:nvPicPr>
          <p:cNvPr id="229" name="Google Shape;229;p44"/>
          <p:cNvPicPr preferRelativeResize="0"/>
          <p:nvPr/>
        </p:nvPicPr>
        <p:blipFill>
          <a:blip r:embed="rId3">
            <a:alphaModFix/>
          </a:blip>
          <a:stretch>
            <a:fillRect/>
          </a:stretch>
        </p:blipFill>
        <p:spPr>
          <a:xfrm>
            <a:off x="779625" y="496900"/>
            <a:ext cx="7629900" cy="417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5"/>
          <p:cNvSpPr txBox="1"/>
          <p:nvPr>
            <p:ph type="title"/>
          </p:nvPr>
        </p:nvSpPr>
        <p:spPr>
          <a:xfrm>
            <a:off x="1027951" y="517332"/>
            <a:ext cx="7088100" cy="682800"/>
          </a:xfrm>
          <a:prstGeom prst="rect">
            <a:avLst/>
          </a:prstGeom>
        </p:spPr>
        <p:txBody>
          <a:bodyPr anchorCtr="0" anchor="b" bIns="68575" lIns="68575" spcFirstLastPara="1" rIns="68575" wrap="square" tIns="68575">
            <a:noAutofit/>
          </a:bodyPr>
          <a:lstStyle/>
          <a:p>
            <a:pPr indent="0" lvl="0" marL="0" rtl="0">
              <a:spcBef>
                <a:spcPts val="0"/>
              </a:spcBef>
              <a:spcAft>
                <a:spcPts val="0"/>
              </a:spcAft>
              <a:buNone/>
            </a:pPr>
            <a:r>
              <a:rPr lang="en" sz="2600">
                <a:solidFill>
                  <a:schemeClr val="dk1"/>
                </a:solidFill>
              </a:rPr>
              <a:t>POINT OF VIEW</a:t>
            </a:r>
            <a:endParaRPr/>
          </a:p>
        </p:txBody>
      </p:sp>
      <p:sp>
        <p:nvSpPr>
          <p:cNvPr id="235" name="Google Shape;235;p45"/>
          <p:cNvSpPr txBox="1"/>
          <p:nvPr>
            <p:ph idx="1" type="body"/>
          </p:nvPr>
        </p:nvSpPr>
        <p:spPr>
          <a:xfrm>
            <a:off x="1043850" y="1296124"/>
            <a:ext cx="7056300" cy="2732700"/>
          </a:xfrm>
          <a:prstGeom prst="rect">
            <a:avLst/>
          </a:prstGeom>
        </p:spPr>
        <p:txBody>
          <a:bodyPr anchorCtr="0" anchor="t" bIns="68575" lIns="68575" spcFirstLastPara="1" rIns="68575" wrap="square" tIns="68575">
            <a:noAutofit/>
          </a:bodyPr>
          <a:lstStyle/>
          <a:p>
            <a:pPr indent="0" lvl="0" marL="0" rtl="0">
              <a:lnSpc>
                <a:spcPct val="115000"/>
              </a:lnSpc>
              <a:spcBef>
                <a:spcPts val="0"/>
              </a:spcBef>
              <a:spcAft>
                <a:spcPts val="0"/>
              </a:spcAft>
              <a:buNone/>
            </a:pPr>
            <a:r>
              <a:rPr lang="en" sz="2000">
                <a:solidFill>
                  <a:schemeClr val="dk1"/>
                </a:solidFill>
                <a:latin typeface="Arial"/>
                <a:ea typeface="Arial"/>
                <a:cs typeface="Arial"/>
                <a:sym typeface="Arial"/>
              </a:rPr>
              <a:t>We met </a:t>
            </a:r>
            <a:r>
              <a:rPr lang="en" sz="2000">
                <a:solidFill>
                  <a:schemeClr val="dk1"/>
                </a:solidFill>
                <a:latin typeface="Arial"/>
                <a:ea typeface="Arial"/>
                <a:cs typeface="Arial"/>
                <a:sym typeface="Arial"/>
              </a:rPr>
              <a:t>two young female visitors, Amy and Jane from Shandong. </a:t>
            </a:r>
            <a:endParaRPr sz="2000">
              <a:solidFill>
                <a:schemeClr val="dk1"/>
              </a:solidFill>
              <a:latin typeface="Arial"/>
              <a:ea typeface="Arial"/>
              <a:cs typeface="Arial"/>
              <a:sym typeface="Arial"/>
            </a:endParaRPr>
          </a:p>
          <a:p>
            <a:pPr indent="0" lvl="0" marL="0" rtl="0">
              <a:lnSpc>
                <a:spcPct val="115000"/>
              </a:lnSpc>
              <a:spcBef>
                <a:spcPts val="0"/>
              </a:spcBef>
              <a:spcAft>
                <a:spcPts val="0"/>
              </a:spcAft>
              <a:buNone/>
            </a:pPr>
            <a:r>
              <a:rPr lang="en" sz="2000">
                <a:solidFill>
                  <a:schemeClr val="dk1"/>
                </a:solidFill>
                <a:latin typeface="Arial"/>
                <a:ea typeface="Arial"/>
                <a:cs typeface="Arial"/>
                <a:sym typeface="Arial"/>
              </a:rPr>
              <a:t>We are amazed to realize that they have differing ideas on food. Amy thought street food is delicious, but Jane was worried about food ingredients. </a:t>
            </a:r>
            <a:endParaRPr sz="2000">
              <a:solidFill>
                <a:schemeClr val="dk1"/>
              </a:solidFill>
              <a:latin typeface="Arial"/>
              <a:ea typeface="Arial"/>
              <a:cs typeface="Arial"/>
              <a:sym typeface="Arial"/>
            </a:endParaRPr>
          </a:p>
          <a:p>
            <a:pPr indent="0" lvl="0" marL="0" rtl="0">
              <a:lnSpc>
                <a:spcPct val="115000"/>
              </a:lnSpc>
              <a:spcBef>
                <a:spcPts val="0"/>
              </a:spcBef>
              <a:spcAft>
                <a:spcPts val="0"/>
              </a:spcAft>
              <a:buNone/>
            </a:pPr>
            <a:r>
              <a:rPr lang="en" sz="2000">
                <a:solidFill>
                  <a:schemeClr val="dk1"/>
                </a:solidFill>
                <a:latin typeface="Arial"/>
                <a:ea typeface="Arial"/>
                <a:cs typeface="Arial"/>
                <a:sym typeface="Arial"/>
              </a:rPr>
              <a:t>It would be game-changing to if dispel people concern about the safety of food.</a:t>
            </a:r>
            <a:endParaRPr sz="2000">
              <a:solidFill>
                <a:schemeClr val="dk1"/>
              </a:solidFill>
              <a:latin typeface="Arial"/>
              <a:ea typeface="Arial"/>
              <a:cs typeface="Arial"/>
              <a:sym typeface="Arial"/>
            </a:endParaRPr>
          </a:p>
          <a:p>
            <a:pPr indent="0" lvl="0" marL="0">
              <a:spcBef>
                <a:spcPts val="0"/>
              </a:spcBef>
              <a:spcAft>
                <a:spcPts val="0"/>
              </a:spcAft>
              <a:buNone/>
            </a:pPr>
            <a:r>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6"/>
          <p:cNvSpPr txBox="1"/>
          <p:nvPr/>
        </p:nvSpPr>
        <p:spPr>
          <a:xfrm>
            <a:off x="3019350" y="0"/>
            <a:ext cx="31053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Shadows Into Light"/>
                <a:ea typeface="Shadows Into Light"/>
                <a:cs typeface="Shadows Into Light"/>
                <a:sym typeface="Shadows Into Light"/>
              </a:rPr>
              <a:t>POINT OF VIEW</a:t>
            </a:r>
            <a:endParaRPr sz="2600">
              <a:latin typeface="Shadows Into Light"/>
              <a:ea typeface="Shadows Into Light"/>
              <a:cs typeface="Shadows Into Light"/>
              <a:sym typeface="Shadows Into Light"/>
            </a:endParaRPr>
          </a:p>
        </p:txBody>
      </p:sp>
      <p:pic>
        <p:nvPicPr>
          <p:cNvPr id="241" name="Google Shape;241;p46"/>
          <p:cNvPicPr preferRelativeResize="0"/>
          <p:nvPr/>
        </p:nvPicPr>
        <p:blipFill rotWithShape="1">
          <a:blip r:embed="rId3">
            <a:alphaModFix/>
          </a:blip>
          <a:srcRect b="0" l="4146" r="6295" t="0"/>
          <a:stretch/>
        </p:blipFill>
        <p:spPr>
          <a:xfrm>
            <a:off x="801900" y="530350"/>
            <a:ext cx="7596048" cy="4124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7"/>
          <p:cNvSpPr txBox="1"/>
          <p:nvPr/>
        </p:nvSpPr>
        <p:spPr>
          <a:xfrm>
            <a:off x="1486350" y="2649975"/>
            <a:ext cx="7363200" cy="1621200"/>
          </a:xfrm>
          <a:prstGeom prst="rect">
            <a:avLst/>
          </a:prstGeom>
          <a:noFill/>
          <a:ln>
            <a:noFill/>
          </a:ln>
        </p:spPr>
        <p:txBody>
          <a:bodyPr anchorCtr="0" anchor="ctr" bIns="91425" lIns="91425" spcFirstLastPara="1" rIns="91425" wrap="square" tIns="91425">
            <a:noAutofit/>
          </a:bodyPr>
          <a:lstStyle/>
          <a:p>
            <a:pPr indent="101600" lvl="0" marL="0" rtl="0">
              <a:lnSpc>
                <a:spcPct val="115000"/>
              </a:lnSpc>
              <a:spcBef>
                <a:spcPts val="0"/>
              </a:spcBef>
              <a:spcAft>
                <a:spcPts val="0"/>
              </a:spcAft>
              <a:buNone/>
            </a:pPr>
            <a:r>
              <a:t/>
            </a:r>
            <a:endParaRPr sz="1600">
              <a:solidFill>
                <a:schemeClr val="dk1"/>
              </a:solidFill>
            </a:endParaRPr>
          </a:p>
        </p:txBody>
      </p:sp>
      <p:sp>
        <p:nvSpPr>
          <p:cNvPr id="247" name="Google Shape;247;p47"/>
          <p:cNvSpPr txBox="1"/>
          <p:nvPr/>
        </p:nvSpPr>
        <p:spPr>
          <a:xfrm>
            <a:off x="3068425" y="1472050"/>
            <a:ext cx="3105300" cy="69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600">
              <a:latin typeface="Shadows Into Light"/>
              <a:ea typeface="Shadows Into Light"/>
              <a:cs typeface="Shadows Into Light"/>
              <a:sym typeface="Shadows Into Light"/>
            </a:endParaRPr>
          </a:p>
        </p:txBody>
      </p:sp>
      <p:sp>
        <p:nvSpPr>
          <p:cNvPr id="248" name="Google Shape;248;p47"/>
          <p:cNvSpPr txBox="1"/>
          <p:nvPr>
            <p:ph type="title"/>
          </p:nvPr>
        </p:nvSpPr>
        <p:spPr>
          <a:xfrm>
            <a:off x="1027951" y="517332"/>
            <a:ext cx="7088100" cy="682800"/>
          </a:xfrm>
          <a:prstGeom prst="rect">
            <a:avLst/>
          </a:prstGeom>
        </p:spPr>
        <p:txBody>
          <a:bodyPr anchorCtr="0" anchor="b" bIns="68575" lIns="68575" spcFirstLastPara="1" rIns="68575" wrap="square" tIns="68575">
            <a:noAutofit/>
          </a:bodyPr>
          <a:lstStyle/>
          <a:p>
            <a:pPr indent="0" lvl="0" marL="0" rtl="0">
              <a:spcBef>
                <a:spcPts val="0"/>
              </a:spcBef>
              <a:spcAft>
                <a:spcPts val="0"/>
              </a:spcAft>
              <a:buNone/>
            </a:pPr>
            <a:r>
              <a:rPr lang="en" sz="2600">
                <a:solidFill>
                  <a:schemeClr val="dk1"/>
                </a:solidFill>
              </a:rPr>
              <a:t>POINT OF VIEW</a:t>
            </a:r>
            <a:endParaRPr/>
          </a:p>
        </p:txBody>
      </p:sp>
      <p:sp>
        <p:nvSpPr>
          <p:cNvPr id="249" name="Google Shape;249;p47"/>
          <p:cNvSpPr txBox="1"/>
          <p:nvPr>
            <p:ph idx="1" type="body"/>
          </p:nvPr>
        </p:nvSpPr>
        <p:spPr>
          <a:xfrm>
            <a:off x="1070325" y="1438998"/>
            <a:ext cx="7056300" cy="2589900"/>
          </a:xfrm>
          <a:prstGeom prst="rect">
            <a:avLst/>
          </a:prstGeom>
        </p:spPr>
        <p:txBody>
          <a:bodyPr anchorCtr="0" anchor="t" bIns="68575" lIns="68575" spcFirstLastPara="1" rIns="68575" wrap="square" tIns="68575">
            <a:noAutofit/>
          </a:bodyPr>
          <a:lstStyle/>
          <a:p>
            <a:pPr indent="0" lvl="0" marL="0" rtl="0">
              <a:lnSpc>
                <a:spcPct val="115000"/>
              </a:lnSpc>
              <a:spcBef>
                <a:spcPts val="0"/>
              </a:spcBef>
              <a:spcAft>
                <a:spcPts val="0"/>
              </a:spcAft>
              <a:buNone/>
            </a:pPr>
            <a:r>
              <a:rPr lang="en" sz="2000">
                <a:solidFill>
                  <a:schemeClr val="dk1"/>
                </a:solidFill>
                <a:latin typeface="Arial"/>
                <a:ea typeface="Arial"/>
                <a:cs typeface="Arial"/>
                <a:sym typeface="Arial"/>
              </a:rPr>
              <a:t>We met </a:t>
            </a:r>
            <a:r>
              <a:rPr lang="en" sz="2000">
                <a:solidFill>
                  <a:schemeClr val="dk1"/>
                </a:solidFill>
                <a:latin typeface="Arial"/>
                <a:ea typeface="Arial"/>
                <a:cs typeface="Arial"/>
                <a:sym typeface="Arial"/>
              </a:rPr>
              <a:t>middle-aged visitor Tom from Zhejiang. </a:t>
            </a:r>
            <a:endParaRPr sz="2000">
              <a:solidFill>
                <a:schemeClr val="dk1"/>
              </a:solidFill>
              <a:latin typeface="Arial"/>
              <a:ea typeface="Arial"/>
              <a:cs typeface="Arial"/>
              <a:sym typeface="Arial"/>
            </a:endParaRPr>
          </a:p>
          <a:p>
            <a:pPr indent="0" lvl="0" marL="0" rtl="0">
              <a:lnSpc>
                <a:spcPct val="115000"/>
              </a:lnSpc>
              <a:spcBef>
                <a:spcPts val="0"/>
              </a:spcBef>
              <a:spcAft>
                <a:spcPts val="0"/>
              </a:spcAft>
              <a:buNone/>
            </a:pPr>
            <a:r>
              <a:rPr lang="en" sz="2000">
                <a:solidFill>
                  <a:schemeClr val="dk1"/>
                </a:solidFill>
                <a:latin typeface="Arial"/>
                <a:ea typeface="Arial"/>
                <a:cs typeface="Arial"/>
                <a:sym typeface="Arial"/>
              </a:rPr>
              <a:t>We were amazed to realize that he was still unable to recycle garbage correctly even though the government had made great efforts on this. </a:t>
            </a:r>
            <a:endParaRPr sz="2000">
              <a:solidFill>
                <a:schemeClr val="dk1"/>
              </a:solidFill>
              <a:latin typeface="Arial"/>
              <a:ea typeface="Arial"/>
              <a:cs typeface="Arial"/>
              <a:sym typeface="Arial"/>
            </a:endParaRPr>
          </a:p>
          <a:p>
            <a:pPr indent="0" lvl="0" marL="0" rtl="0">
              <a:lnSpc>
                <a:spcPct val="115000"/>
              </a:lnSpc>
              <a:spcBef>
                <a:spcPts val="0"/>
              </a:spcBef>
              <a:spcAft>
                <a:spcPts val="0"/>
              </a:spcAft>
              <a:buNone/>
            </a:pPr>
            <a:r>
              <a:rPr lang="en" sz="2000">
                <a:solidFill>
                  <a:schemeClr val="dk1"/>
                </a:solidFill>
                <a:latin typeface="Arial"/>
                <a:ea typeface="Arial"/>
                <a:cs typeface="Arial"/>
                <a:sym typeface="Arial"/>
              </a:rPr>
              <a:t>It would be game-changing if we can evoke public awareness and actions to recycle properly.</a:t>
            </a:r>
            <a:endParaRPr sz="2000">
              <a:solidFill>
                <a:schemeClr val="dk1"/>
              </a:solidFill>
              <a:latin typeface="Arial"/>
              <a:ea typeface="Arial"/>
              <a:cs typeface="Arial"/>
              <a:sym typeface="Arial"/>
            </a:endParaRPr>
          </a:p>
          <a:p>
            <a:pPr indent="0" lvl="0" marL="0">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8"/>
          <p:cNvSpPr txBox="1"/>
          <p:nvPr/>
        </p:nvSpPr>
        <p:spPr>
          <a:xfrm>
            <a:off x="3171750" y="0"/>
            <a:ext cx="3105300" cy="6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Shadows Into Light"/>
                <a:ea typeface="Shadows Into Light"/>
                <a:cs typeface="Shadows Into Light"/>
                <a:sym typeface="Shadows Into Light"/>
              </a:rPr>
              <a:t>POINT OF VIEW</a:t>
            </a:r>
            <a:endParaRPr sz="2600">
              <a:latin typeface="Shadows Into Light"/>
              <a:ea typeface="Shadows Into Light"/>
              <a:cs typeface="Shadows Into Light"/>
              <a:sym typeface="Shadows Into Light"/>
            </a:endParaRPr>
          </a:p>
        </p:txBody>
      </p:sp>
      <p:pic>
        <p:nvPicPr>
          <p:cNvPr id="255" name="Google Shape;255;p48"/>
          <p:cNvPicPr preferRelativeResize="0"/>
          <p:nvPr/>
        </p:nvPicPr>
        <p:blipFill>
          <a:blip r:embed="rId3">
            <a:alphaModFix/>
          </a:blip>
          <a:stretch>
            <a:fillRect/>
          </a:stretch>
        </p:blipFill>
        <p:spPr>
          <a:xfrm>
            <a:off x="779725" y="547175"/>
            <a:ext cx="7654675" cy="41712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31"/>
          <p:cNvSpPr txBox="1"/>
          <p:nvPr>
            <p:ph idx="4294967295" type="ctrTitle"/>
          </p:nvPr>
        </p:nvSpPr>
        <p:spPr>
          <a:xfrm>
            <a:off x="1219531" y="664956"/>
            <a:ext cx="3720900" cy="1159800"/>
          </a:xfrm>
          <a:prstGeom prst="rect">
            <a:avLst/>
          </a:prstGeom>
          <a:noFill/>
          <a:ln>
            <a:noFill/>
          </a:ln>
        </p:spPr>
        <p:txBody>
          <a:bodyPr anchorCtr="0" anchor="b" bIns="68575" lIns="68575" spcFirstLastPara="1" rIns="68575" wrap="square" tIns="68575">
            <a:noAutofit/>
          </a:bodyPr>
          <a:lstStyle/>
          <a:p>
            <a:pPr indent="0" lvl="0" marL="0" marR="0" rtl="0" algn="l">
              <a:lnSpc>
                <a:spcPct val="100000"/>
              </a:lnSpc>
              <a:spcBef>
                <a:spcPts val="0"/>
              </a:spcBef>
              <a:spcAft>
                <a:spcPts val="0"/>
              </a:spcAft>
              <a:buClr>
                <a:srgbClr val="505670"/>
              </a:buClr>
              <a:buSzPts val="7200"/>
              <a:buFont typeface="Shadows Into Light"/>
              <a:buNone/>
            </a:pPr>
            <a:r>
              <a:rPr b="0" i="0" lang="en" sz="7200" u="none" cap="none" strike="noStrike">
                <a:solidFill>
                  <a:srgbClr val="01ABCF"/>
                </a:solidFill>
                <a:latin typeface="Shadows Into Light"/>
                <a:ea typeface="Shadows Into Light"/>
                <a:cs typeface="Shadows Into Light"/>
                <a:sym typeface="Shadows Into Light"/>
              </a:rPr>
              <a:t>Hello!</a:t>
            </a:r>
            <a:endParaRPr sz="1100"/>
          </a:p>
        </p:txBody>
      </p:sp>
      <p:sp>
        <p:nvSpPr>
          <p:cNvPr id="115" name="Google Shape;115;p31"/>
          <p:cNvSpPr txBox="1"/>
          <p:nvPr>
            <p:ph idx="4294967295" type="subTitle"/>
          </p:nvPr>
        </p:nvSpPr>
        <p:spPr>
          <a:xfrm>
            <a:off x="918600" y="1824750"/>
            <a:ext cx="2798100" cy="139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505670"/>
              </a:buClr>
              <a:buSzPts val="3600"/>
              <a:buFont typeface="Varela Round"/>
              <a:buNone/>
            </a:pPr>
            <a:r>
              <a:rPr lang="en" sz="3600">
                <a:latin typeface="Shadows Into Light"/>
                <a:ea typeface="Shadows Into Light"/>
                <a:cs typeface="Shadows Into Light"/>
                <a:sym typeface="Shadows Into Light"/>
              </a:rPr>
              <a:t>We are Group           </a:t>
            </a:r>
            <a:endParaRPr sz="3600">
              <a:latin typeface="Shadows Into Light"/>
              <a:ea typeface="Shadows Into Light"/>
              <a:cs typeface="Shadows Into Light"/>
              <a:sym typeface="Shadows Into Light"/>
            </a:endParaRPr>
          </a:p>
          <a:p>
            <a:pPr indent="0" lvl="0" marL="0" marR="0" rtl="0" algn="l">
              <a:lnSpc>
                <a:spcPct val="100000"/>
              </a:lnSpc>
              <a:spcBef>
                <a:spcPts val="0"/>
              </a:spcBef>
              <a:spcAft>
                <a:spcPts val="0"/>
              </a:spcAft>
              <a:buClr>
                <a:srgbClr val="505670"/>
              </a:buClr>
              <a:buSzPts val="3600"/>
              <a:buFont typeface="Varela Round"/>
              <a:buNone/>
            </a:pPr>
            <a:r>
              <a:rPr lang="en" sz="3600">
                <a:latin typeface="Shadows Into Light"/>
                <a:ea typeface="Shadows Into Light"/>
                <a:cs typeface="Shadows Into Light"/>
                <a:sym typeface="Shadows Into Light"/>
              </a:rPr>
              <a:t>     A！                    </a:t>
            </a:r>
            <a:endParaRPr sz="1100"/>
          </a:p>
        </p:txBody>
      </p:sp>
      <p:pic>
        <p:nvPicPr>
          <p:cNvPr id="116" name="Google Shape;116;p31"/>
          <p:cNvPicPr preferRelativeResize="0"/>
          <p:nvPr/>
        </p:nvPicPr>
        <p:blipFill>
          <a:blip r:embed="rId3">
            <a:alphaModFix/>
          </a:blip>
          <a:stretch>
            <a:fillRect/>
          </a:stretch>
        </p:blipFill>
        <p:spPr>
          <a:xfrm>
            <a:off x="1219513" y="3072975"/>
            <a:ext cx="1623836" cy="1159875"/>
          </a:xfrm>
          <a:prstGeom prst="rect">
            <a:avLst/>
          </a:prstGeom>
          <a:noFill/>
          <a:ln>
            <a:noFill/>
          </a:ln>
        </p:spPr>
      </p:pic>
      <p:pic>
        <p:nvPicPr>
          <p:cNvPr id="117" name="Google Shape;117;p31"/>
          <p:cNvPicPr preferRelativeResize="0"/>
          <p:nvPr/>
        </p:nvPicPr>
        <p:blipFill>
          <a:blip r:embed="rId4">
            <a:alphaModFix/>
          </a:blip>
          <a:stretch>
            <a:fillRect/>
          </a:stretch>
        </p:blipFill>
        <p:spPr>
          <a:xfrm>
            <a:off x="3795125" y="530350"/>
            <a:ext cx="4593002" cy="3118402"/>
          </a:xfrm>
          <a:prstGeom prst="rect">
            <a:avLst/>
          </a:prstGeom>
          <a:noFill/>
          <a:ln>
            <a:noFill/>
          </a:ln>
        </p:spPr>
      </p:pic>
      <p:sp>
        <p:nvSpPr>
          <p:cNvPr id="118" name="Google Shape;118;p31"/>
          <p:cNvSpPr txBox="1"/>
          <p:nvPr/>
        </p:nvSpPr>
        <p:spPr>
          <a:xfrm>
            <a:off x="4021775" y="3967050"/>
            <a:ext cx="4155600" cy="38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      J</a:t>
            </a:r>
            <a:r>
              <a:rPr lang="en"/>
              <a:t>oseph          Daniel          Joe           Bennet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9"/>
          <p:cNvSpPr txBox="1"/>
          <p:nvPr/>
        </p:nvSpPr>
        <p:spPr>
          <a:xfrm>
            <a:off x="1486350" y="2649975"/>
            <a:ext cx="7363200" cy="1621200"/>
          </a:xfrm>
          <a:prstGeom prst="rect">
            <a:avLst/>
          </a:prstGeom>
          <a:noFill/>
          <a:ln>
            <a:noFill/>
          </a:ln>
        </p:spPr>
        <p:txBody>
          <a:bodyPr anchorCtr="0" anchor="ctr" bIns="91425" lIns="91425" spcFirstLastPara="1" rIns="91425" wrap="square" tIns="91425">
            <a:noAutofit/>
          </a:bodyPr>
          <a:lstStyle/>
          <a:p>
            <a:pPr indent="101600" lvl="0" marL="0" rtl="0">
              <a:lnSpc>
                <a:spcPct val="115000"/>
              </a:lnSpc>
              <a:spcBef>
                <a:spcPts val="0"/>
              </a:spcBef>
              <a:spcAft>
                <a:spcPts val="0"/>
              </a:spcAft>
              <a:buNone/>
            </a:pPr>
            <a:r>
              <a:t/>
            </a:r>
            <a:endParaRPr sz="1600">
              <a:solidFill>
                <a:schemeClr val="dk1"/>
              </a:solidFill>
            </a:endParaRPr>
          </a:p>
        </p:txBody>
      </p:sp>
      <p:sp>
        <p:nvSpPr>
          <p:cNvPr id="261" name="Google Shape;261;p49"/>
          <p:cNvSpPr txBox="1"/>
          <p:nvPr/>
        </p:nvSpPr>
        <p:spPr>
          <a:xfrm>
            <a:off x="3068425" y="1472050"/>
            <a:ext cx="3105300" cy="69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2600">
              <a:latin typeface="Shadows Into Light"/>
              <a:ea typeface="Shadows Into Light"/>
              <a:cs typeface="Shadows Into Light"/>
              <a:sym typeface="Shadows Into Light"/>
            </a:endParaRPr>
          </a:p>
        </p:txBody>
      </p:sp>
      <p:sp>
        <p:nvSpPr>
          <p:cNvPr id="262" name="Google Shape;262;p49"/>
          <p:cNvSpPr txBox="1"/>
          <p:nvPr>
            <p:ph type="title"/>
          </p:nvPr>
        </p:nvSpPr>
        <p:spPr>
          <a:xfrm>
            <a:off x="1027951" y="517332"/>
            <a:ext cx="7088100" cy="682800"/>
          </a:xfrm>
          <a:prstGeom prst="rect">
            <a:avLst/>
          </a:prstGeom>
        </p:spPr>
        <p:txBody>
          <a:bodyPr anchorCtr="0" anchor="b" bIns="68575" lIns="68575" spcFirstLastPara="1" rIns="68575" wrap="square" tIns="68575">
            <a:noAutofit/>
          </a:bodyPr>
          <a:lstStyle/>
          <a:p>
            <a:pPr indent="0" lvl="0" marL="0" rtl="0">
              <a:spcBef>
                <a:spcPts val="0"/>
              </a:spcBef>
              <a:spcAft>
                <a:spcPts val="0"/>
              </a:spcAft>
              <a:buNone/>
            </a:pPr>
            <a:r>
              <a:rPr lang="en" sz="2600">
                <a:solidFill>
                  <a:schemeClr val="dk1"/>
                </a:solidFill>
              </a:rPr>
              <a:t>POINT OF VIEW</a:t>
            </a:r>
            <a:endParaRPr/>
          </a:p>
        </p:txBody>
      </p:sp>
      <p:sp>
        <p:nvSpPr>
          <p:cNvPr id="263" name="Google Shape;263;p49"/>
          <p:cNvSpPr txBox="1"/>
          <p:nvPr/>
        </p:nvSpPr>
        <p:spPr>
          <a:xfrm>
            <a:off x="1443025" y="1291075"/>
            <a:ext cx="6356100" cy="3124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2000">
                <a:solidFill>
                  <a:schemeClr val="dk1"/>
                </a:solidFill>
              </a:rPr>
              <a:t>We met a </a:t>
            </a:r>
            <a:r>
              <a:rPr lang="en" sz="2000">
                <a:solidFill>
                  <a:schemeClr val="dk1"/>
                </a:solidFill>
              </a:rPr>
              <a:t>university student in Beijing named Sarah. We were surprised to hear that when she took her parents to the hospitals, it would take her a day to get in queue and months to see the doctors. But some hospitals and departments are always empty. </a:t>
            </a:r>
            <a:endParaRPr sz="2000">
              <a:solidFill>
                <a:schemeClr val="dk1"/>
              </a:solidFill>
            </a:endParaRPr>
          </a:p>
          <a:p>
            <a:pPr indent="0" lvl="0" marL="0" rtl="0">
              <a:lnSpc>
                <a:spcPct val="115000"/>
              </a:lnSpc>
              <a:spcBef>
                <a:spcPts val="0"/>
              </a:spcBef>
              <a:spcAft>
                <a:spcPts val="0"/>
              </a:spcAft>
              <a:buClr>
                <a:schemeClr val="dk1"/>
              </a:buClr>
              <a:buSzPts val="1100"/>
              <a:buFont typeface="Arial"/>
              <a:buNone/>
            </a:pPr>
            <a:r>
              <a:rPr lang="en" sz="2000">
                <a:solidFill>
                  <a:schemeClr val="dk1"/>
                </a:solidFill>
              </a:rPr>
              <a:t>It would be game-changing if medical resources are allocated more evenly.</a:t>
            </a:r>
            <a:endParaRPr sz="2000">
              <a:solidFill>
                <a:schemeClr val="dk1"/>
              </a:solidFill>
            </a:endParaRPr>
          </a:p>
          <a:p>
            <a:pPr indent="0" lvl="0" marL="0" rtl="0">
              <a:spcBef>
                <a:spcPts val="0"/>
              </a:spcBef>
              <a:spcAft>
                <a:spcPts val="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50"/>
          <p:cNvSpPr txBox="1"/>
          <p:nvPr>
            <p:ph type="title"/>
          </p:nvPr>
        </p:nvSpPr>
        <p:spPr>
          <a:xfrm>
            <a:off x="1913963" y="517332"/>
            <a:ext cx="5316000" cy="682800"/>
          </a:xfrm>
          <a:prstGeom prst="rect">
            <a:avLst/>
          </a:prstGeom>
          <a:noFill/>
          <a:ln>
            <a:noFill/>
          </a:ln>
        </p:spPr>
        <p:txBody>
          <a:bodyPr anchorCtr="0" anchor="b" bIns="68575" lIns="68575" spcFirstLastPara="1" rIns="68575" wrap="square" tIns="68575">
            <a:noAutofit/>
          </a:bodyPr>
          <a:lstStyle/>
          <a:p>
            <a:pPr indent="0" lvl="0" marL="0" marR="0" rtl="0" algn="ctr">
              <a:lnSpc>
                <a:spcPct val="100000"/>
              </a:lnSpc>
              <a:spcBef>
                <a:spcPts val="0"/>
              </a:spcBef>
              <a:spcAft>
                <a:spcPts val="0"/>
              </a:spcAft>
              <a:buClr>
                <a:srgbClr val="979CB8"/>
              </a:buClr>
              <a:buSzPts val="2300"/>
              <a:buFont typeface="Shadows Into Light"/>
              <a:buNone/>
            </a:pPr>
            <a:r>
              <a:rPr lang="en"/>
              <a:t>HOW MIGHT WE</a:t>
            </a:r>
            <a:endParaRPr sz="1100"/>
          </a:p>
        </p:txBody>
      </p:sp>
      <p:sp>
        <p:nvSpPr>
          <p:cNvPr id="269" name="Google Shape;269;p50"/>
          <p:cNvSpPr txBox="1"/>
          <p:nvPr>
            <p:ph idx="1" type="body"/>
          </p:nvPr>
        </p:nvSpPr>
        <p:spPr>
          <a:xfrm>
            <a:off x="1945744" y="1438988"/>
            <a:ext cx="5292300" cy="3062100"/>
          </a:xfrm>
          <a:prstGeom prst="rect">
            <a:avLst/>
          </a:prstGeom>
          <a:noFill/>
          <a:ln>
            <a:noFill/>
          </a:ln>
        </p:spPr>
        <p:txBody>
          <a:bodyPr anchorCtr="0" anchor="t" bIns="68575" lIns="68575" spcFirstLastPara="1" rIns="68575" wrap="square" tIns="68575">
            <a:noAutofit/>
          </a:bodyPr>
          <a:lstStyle/>
          <a:p>
            <a:pPr indent="-165100" lvl="0" marL="342900" marR="0" rtl="0" algn="l">
              <a:lnSpc>
                <a:spcPct val="100000"/>
              </a:lnSpc>
              <a:spcBef>
                <a:spcPts val="0"/>
              </a:spcBef>
              <a:spcAft>
                <a:spcPts val="0"/>
              </a:spcAft>
              <a:buClr>
                <a:srgbClr val="505670"/>
              </a:buClr>
              <a:buSzPts val="1800"/>
              <a:buFont typeface="Shadows Into Light"/>
              <a:buChar char="➔"/>
            </a:pPr>
            <a:r>
              <a:rPr lang="en">
                <a:latin typeface="Shadows Into Light"/>
                <a:ea typeface="Shadows Into Light"/>
                <a:cs typeface="Shadows Into Light"/>
                <a:sym typeface="Shadows Into Light"/>
              </a:rPr>
              <a:t>TO DIVIDE THE POV INTO SEVERAL TASKS</a:t>
            </a:r>
            <a:endParaRPr>
              <a:latin typeface="Shadows Into Light"/>
              <a:ea typeface="Shadows Into Light"/>
              <a:cs typeface="Shadows Into Light"/>
              <a:sym typeface="Shadows Into Light"/>
            </a:endParaRPr>
          </a:p>
          <a:p>
            <a:pPr indent="-165100" lvl="0" marL="342900" marR="0" rtl="0" algn="l">
              <a:lnSpc>
                <a:spcPct val="100000"/>
              </a:lnSpc>
              <a:spcBef>
                <a:spcPts val="0"/>
              </a:spcBef>
              <a:spcAft>
                <a:spcPts val="0"/>
              </a:spcAft>
              <a:buClr>
                <a:srgbClr val="505670"/>
              </a:buClr>
              <a:buSzPts val="1800"/>
              <a:buFont typeface="Shadows Into Light"/>
              <a:buChar char="➔"/>
            </a:pPr>
            <a:r>
              <a:rPr lang="en">
                <a:latin typeface="Shadows Into Light"/>
                <a:ea typeface="Shadows Into Light"/>
                <a:cs typeface="Shadows Into Light"/>
                <a:sym typeface="Shadows Into Light"/>
              </a:rPr>
              <a:t>EACH OF TASK CAN IMPROVE THE PROBLEM</a:t>
            </a:r>
            <a:endParaRPr>
              <a:latin typeface="Shadows Into Light"/>
              <a:ea typeface="Shadows Into Light"/>
              <a:cs typeface="Shadows Into Light"/>
              <a:sym typeface="Shadows Into Light"/>
            </a:endParaRPr>
          </a:p>
          <a:p>
            <a:pPr indent="-165100" lvl="0" marL="342900" marR="0" rtl="0" algn="l">
              <a:lnSpc>
                <a:spcPct val="100000"/>
              </a:lnSpc>
              <a:spcBef>
                <a:spcPts val="0"/>
              </a:spcBef>
              <a:spcAft>
                <a:spcPts val="0"/>
              </a:spcAft>
              <a:buClr>
                <a:srgbClr val="505670"/>
              </a:buClr>
              <a:buSzPts val="1800"/>
              <a:buFont typeface="Shadows Into Light"/>
              <a:buChar char="➔"/>
            </a:pPr>
            <a:r>
              <a:rPr lang="en">
                <a:latin typeface="Shadows Into Light"/>
                <a:ea typeface="Shadows Into Light"/>
                <a:cs typeface="Shadows Into Light"/>
                <a:sym typeface="Shadows Into Light"/>
              </a:rPr>
              <a:t>BRAINSTORM</a:t>
            </a:r>
            <a:endParaRPr>
              <a:latin typeface="Shadows Into Light"/>
              <a:ea typeface="Shadows Into Light"/>
              <a:cs typeface="Shadows Into Light"/>
              <a:sym typeface="Shadows Into Light"/>
            </a:endParaRPr>
          </a:p>
          <a:p>
            <a:pPr indent="-165100" lvl="0" marL="342900" marR="0" rtl="0" algn="l">
              <a:lnSpc>
                <a:spcPct val="100000"/>
              </a:lnSpc>
              <a:spcBef>
                <a:spcPts val="0"/>
              </a:spcBef>
              <a:spcAft>
                <a:spcPts val="0"/>
              </a:spcAft>
              <a:buClr>
                <a:srgbClr val="505670"/>
              </a:buClr>
              <a:buSzPts val="1800"/>
              <a:buFont typeface="Shadows Into Light"/>
              <a:buChar char="➔"/>
            </a:pPr>
            <a:r>
              <a:rPr lang="en">
                <a:latin typeface="Shadows Into Light"/>
                <a:ea typeface="Shadows Into Light"/>
                <a:cs typeface="Shadows Into Light"/>
                <a:sym typeface="Shadows Into Light"/>
              </a:rPr>
              <a:t>FIND AS MUCH AS POSSIBLE</a:t>
            </a:r>
            <a:endParaRPr>
              <a:latin typeface="Shadows Into Light"/>
              <a:ea typeface="Shadows Into Light"/>
              <a:cs typeface="Shadows Into Light"/>
              <a:sym typeface="Shadows In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51"/>
          <p:cNvSpPr txBox="1"/>
          <p:nvPr/>
        </p:nvSpPr>
        <p:spPr>
          <a:xfrm>
            <a:off x="1268400" y="711325"/>
            <a:ext cx="6607200" cy="684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000">
                <a:latin typeface="Shadows Into Light"/>
                <a:ea typeface="Shadows Into Light"/>
                <a:cs typeface="Shadows Into Light"/>
                <a:sym typeface="Shadows Into Light"/>
              </a:rPr>
              <a:t>HOW MIGHT WE CHOOSE QUESTIONS AND VOTE:</a:t>
            </a:r>
            <a:endParaRPr sz="2000">
              <a:latin typeface="Shadows Into Light"/>
              <a:ea typeface="Shadows Into Light"/>
              <a:cs typeface="Shadows Into Light"/>
              <a:sym typeface="Shadows Into Light"/>
            </a:endParaRPr>
          </a:p>
        </p:txBody>
      </p:sp>
      <p:pic>
        <p:nvPicPr>
          <p:cNvPr id="275" name="Google Shape;275;p51"/>
          <p:cNvPicPr preferRelativeResize="0"/>
          <p:nvPr/>
        </p:nvPicPr>
        <p:blipFill>
          <a:blip r:embed="rId3">
            <a:alphaModFix/>
          </a:blip>
          <a:stretch>
            <a:fillRect/>
          </a:stretch>
        </p:blipFill>
        <p:spPr>
          <a:xfrm>
            <a:off x="1061602" y="1395325"/>
            <a:ext cx="1999949" cy="2918099"/>
          </a:xfrm>
          <a:prstGeom prst="rect">
            <a:avLst/>
          </a:prstGeom>
          <a:noFill/>
          <a:ln>
            <a:noFill/>
          </a:ln>
        </p:spPr>
      </p:pic>
      <p:pic>
        <p:nvPicPr>
          <p:cNvPr id="276" name="Google Shape;276;p51"/>
          <p:cNvPicPr preferRelativeResize="0"/>
          <p:nvPr/>
        </p:nvPicPr>
        <p:blipFill>
          <a:blip r:embed="rId4">
            <a:alphaModFix/>
          </a:blip>
          <a:stretch>
            <a:fillRect/>
          </a:stretch>
        </p:blipFill>
        <p:spPr>
          <a:xfrm>
            <a:off x="3408043" y="1395325"/>
            <a:ext cx="2207481" cy="2918099"/>
          </a:xfrm>
          <a:prstGeom prst="rect">
            <a:avLst/>
          </a:prstGeom>
          <a:noFill/>
          <a:ln>
            <a:noFill/>
          </a:ln>
        </p:spPr>
      </p:pic>
      <p:pic>
        <p:nvPicPr>
          <p:cNvPr id="277" name="Google Shape;277;p51"/>
          <p:cNvPicPr preferRelativeResize="0"/>
          <p:nvPr/>
        </p:nvPicPr>
        <p:blipFill>
          <a:blip r:embed="rId5">
            <a:alphaModFix/>
          </a:blip>
          <a:stretch>
            <a:fillRect/>
          </a:stretch>
        </p:blipFill>
        <p:spPr>
          <a:xfrm>
            <a:off x="5962025" y="1395325"/>
            <a:ext cx="2133601" cy="2918100"/>
          </a:xfrm>
          <a:prstGeom prst="rect">
            <a:avLst/>
          </a:prstGeom>
          <a:noFill/>
          <a:ln>
            <a:noFill/>
          </a:ln>
        </p:spPr>
      </p:pic>
      <p:sp>
        <p:nvSpPr>
          <p:cNvPr id="278" name="Google Shape;278;p51"/>
          <p:cNvSpPr/>
          <p:nvPr/>
        </p:nvSpPr>
        <p:spPr>
          <a:xfrm>
            <a:off x="1678200" y="1100700"/>
            <a:ext cx="5667175" cy="176800"/>
          </a:xfrm>
          <a:custGeom>
            <a:pathLst>
              <a:path extrusionOk="0" h="7072" w="226687">
                <a:moveTo>
                  <a:pt x="0" y="2802"/>
                </a:moveTo>
                <a:cubicBezTo>
                  <a:pt x="37759" y="2869"/>
                  <a:pt x="226287" y="2536"/>
                  <a:pt x="226554" y="3203"/>
                </a:cubicBezTo>
                <a:cubicBezTo>
                  <a:pt x="226821" y="3870"/>
                  <a:pt x="2135" y="7339"/>
                  <a:pt x="1601" y="6805"/>
                </a:cubicBezTo>
                <a:cubicBezTo>
                  <a:pt x="1067" y="6271"/>
                  <a:pt x="186393" y="1134"/>
                  <a:pt x="223351" y="0"/>
                </a:cubicBezTo>
              </a:path>
            </a:pathLst>
          </a:custGeom>
          <a:noFill/>
          <a:ln cap="flat" cmpd="sng" w="19050">
            <a:solidFill>
              <a:srgbClr val="B7B7B7"/>
            </a:solidFill>
            <a:prstDash val="solid"/>
            <a:round/>
            <a:headEnd len="med" w="med" type="none"/>
            <a:tailEnd len="med" w="med" type="none"/>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52"/>
          <p:cNvSpPr txBox="1"/>
          <p:nvPr/>
        </p:nvSpPr>
        <p:spPr>
          <a:xfrm>
            <a:off x="1515000" y="583550"/>
            <a:ext cx="6607200" cy="68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latin typeface="Shadows Into Light"/>
                <a:ea typeface="Shadows Into Light"/>
                <a:cs typeface="Shadows Into Light"/>
                <a:sym typeface="Shadows Into Light"/>
              </a:rPr>
              <a:t>HOW MIGHT WE SOLVE QUESTIONS AND VOTE:</a:t>
            </a:r>
            <a:endParaRPr sz="2000">
              <a:latin typeface="Shadows Into Light"/>
              <a:ea typeface="Shadows Into Light"/>
              <a:cs typeface="Shadows Into Light"/>
              <a:sym typeface="Shadows Into Light"/>
            </a:endParaRPr>
          </a:p>
        </p:txBody>
      </p:sp>
      <p:sp>
        <p:nvSpPr>
          <p:cNvPr id="284" name="Google Shape;284;p52"/>
          <p:cNvSpPr/>
          <p:nvPr/>
        </p:nvSpPr>
        <p:spPr>
          <a:xfrm>
            <a:off x="1647913" y="958600"/>
            <a:ext cx="5667175" cy="176800"/>
          </a:xfrm>
          <a:custGeom>
            <a:pathLst>
              <a:path extrusionOk="0" h="7072" w="226687">
                <a:moveTo>
                  <a:pt x="0" y="2802"/>
                </a:moveTo>
                <a:cubicBezTo>
                  <a:pt x="37759" y="2869"/>
                  <a:pt x="226287" y="2536"/>
                  <a:pt x="226554" y="3203"/>
                </a:cubicBezTo>
                <a:cubicBezTo>
                  <a:pt x="226821" y="3870"/>
                  <a:pt x="2135" y="7339"/>
                  <a:pt x="1601" y="6805"/>
                </a:cubicBezTo>
                <a:cubicBezTo>
                  <a:pt x="1067" y="6271"/>
                  <a:pt x="186393" y="1134"/>
                  <a:pt x="223351" y="0"/>
                </a:cubicBezTo>
              </a:path>
            </a:pathLst>
          </a:custGeom>
          <a:noFill/>
          <a:ln cap="flat" cmpd="sng" w="19050">
            <a:solidFill>
              <a:srgbClr val="999999"/>
            </a:solidFill>
            <a:prstDash val="solid"/>
            <a:round/>
            <a:headEnd len="med" w="med" type="none"/>
            <a:tailEnd len="med" w="med" type="none"/>
          </a:ln>
        </p:spPr>
      </p:sp>
      <p:pic>
        <p:nvPicPr>
          <p:cNvPr id="285" name="Google Shape;285;p52"/>
          <p:cNvPicPr preferRelativeResize="0"/>
          <p:nvPr/>
        </p:nvPicPr>
        <p:blipFill>
          <a:blip r:embed="rId3">
            <a:alphaModFix/>
          </a:blip>
          <a:stretch>
            <a:fillRect/>
          </a:stretch>
        </p:blipFill>
        <p:spPr>
          <a:xfrm>
            <a:off x="1354275" y="1395425"/>
            <a:ext cx="2119884" cy="3062274"/>
          </a:xfrm>
          <a:prstGeom prst="rect">
            <a:avLst/>
          </a:prstGeom>
          <a:noFill/>
          <a:ln>
            <a:noFill/>
          </a:ln>
        </p:spPr>
      </p:pic>
      <p:pic>
        <p:nvPicPr>
          <p:cNvPr id="286" name="Google Shape;286;p52"/>
          <p:cNvPicPr preferRelativeResize="0"/>
          <p:nvPr/>
        </p:nvPicPr>
        <p:blipFill>
          <a:blip r:embed="rId4">
            <a:alphaModFix/>
          </a:blip>
          <a:stretch>
            <a:fillRect/>
          </a:stretch>
        </p:blipFill>
        <p:spPr>
          <a:xfrm>
            <a:off x="3614162" y="1395425"/>
            <a:ext cx="2213234" cy="3062273"/>
          </a:xfrm>
          <a:prstGeom prst="rect">
            <a:avLst/>
          </a:prstGeom>
          <a:noFill/>
          <a:ln>
            <a:noFill/>
          </a:ln>
        </p:spPr>
      </p:pic>
      <p:pic>
        <p:nvPicPr>
          <p:cNvPr id="287" name="Google Shape;287;p52"/>
          <p:cNvPicPr preferRelativeResize="0"/>
          <p:nvPr/>
        </p:nvPicPr>
        <p:blipFill>
          <a:blip r:embed="rId5">
            <a:alphaModFix/>
          </a:blip>
          <a:stretch>
            <a:fillRect/>
          </a:stretch>
        </p:blipFill>
        <p:spPr>
          <a:xfrm>
            <a:off x="5967402" y="1395425"/>
            <a:ext cx="2076249" cy="3062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3"/>
          <p:cNvSpPr txBox="1"/>
          <p:nvPr/>
        </p:nvSpPr>
        <p:spPr>
          <a:xfrm>
            <a:off x="3338650" y="1270875"/>
            <a:ext cx="4435200" cy="14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3600">
                <a:latin typeface="Shadows Into Light"/>
                <a:ea typeface="Shadows Into Light"/>
                <a:cs typeface="Shadows Into Light"/>
                <a:sym typeface="Shadows Into Light"/>
              </a:rPr>
              <a:t>Experience prototype and Low-fi Prototype</a:t>
            </a:r>
            <a:endParaRPr baseline="-25000" i="0" sz="3600" u="none" cap="none" strike="noStrike">
              <a:latin typeface="Shadows Into Light"/>
              <a:ea typeface="Shadows Into Light"/>
              <a:cs typeface="Shadows Into Light"/>
              <a:sym typeface="Shadows Into Light"/>
            </a:endParaRPr>
          </a:p>
        </p:txBody>
      </p:sp>
      <p:sp>
        <p:nvSpPr>
          <p:cNvPr id="293" name="Google Shape;293;p53"/>
          <p:cNvSpPr txBox="1"/>
          <p:nvPr/>
        </p:nvSpPr>
        <p:spPr>
          <a:xfrm>
            <a:off x="4304200" y="2859150"/>
            <a:ext cx="2159400" cy="348900"/>
          </a:xfrm>
          <a:prstGeom prst="rect">
            <a:avLst/>
          </a:prstGeom>
          <a:noFill/>
          <a:ln>
            <a:noFill/>
          </a:ln>
        </p:spPr>
        <p:txBody>
          <a:bodyPr anchorCtr="0" anchor="t" bIns="34250" lIns="68525" spcFirstLastPara="1" rIns="68525" wrap="square" tIns="34250">
            <a:noAutofit/>
          </a:bodyPr>
          <a:lstStyle/>
          <a:p>
            <a:pPr indent="0" lvl="0" marL="0" marR="0" rtl="0" algn="l">
              <a:lnSpc>
                <a:spcPct val="120000"/>
              </a:lnSpc>
              <a:spcBef>
                <a:spcPts val="0"/>
              </a:spcBef>
              <a:spcAft>
                <a:spcPts val="0"/>
              </a:spcAft>
              <a:buNone/>
            </a:pPr>
            <a:r>
              <a:rPr lang="en" sz="1600"/>
              <a:t>7.23-7.24 Mon &amp; Tue</a:t>
            </a:r>
            <a:endParaRPr sz="1600"/>
          </a:p>
          <a:p>
            <a:pPr indent="0" lvl="0" marL="0" marR="0" rtl="0" algn="l">
              <a:lnSpc>
                <a:spcPct val="120000"/>
              </a:lnSpc>
              <a:spcBef>
                <a:spcPts val="0"/>
              </a:spcBef>
              <a:spcAft>
                <a:spcPts val="0"/>
              </a:spcAft>
              <a:buNone/>
            </a:pPr>
            <a:r>
              <a:rPr lang="en"/>
              <a:t> </a:t>
            </a:r>
            <a:endParaRPr/>
          </a:p>
        </p:txBody>
      </p:sp>
      <p:sp>
        <p:nvSpPr>
          <p:cNvPr id="294" name="Google Shape;294;p53"/>
          <p:cNvSpPr/>
          <p:nvPr/>
        </p:nvSpPr>
        <p:spPr>
          <a:xfrm rot="-5400000">
            <a:off x="1074575" y="1551500"/>
            <a:ext cx="621600" cy="552300"/>
          </a:xfrm>
          <a:prstGeom prst="hexagon">
            <a:avLst>
              <a:gd fmla="val 25000" name="adj"/>
              <a:gd fmla="val 115470" name="vf"/>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95" name="Google Shape;295;p53"/>
          <p:cNvSpPr/>
          <p:nvPr/>
        </p:nvSpPr>
        <p:spPr>
          <a:xfrm rot="-5400000">
            <a:off x="2576451" y="2502938"/>
            <a:ext cx="719100" cy="620700"/>
          </a:xfrm>
          <a:prstGeom prst="hexagon">
            <a:avLst>
              <a:gd fmla="val 25000" name="adj"/>
              <a:gd fmla="val 115470" name="vf"/>
            </a:avLst>
          </a:prstGeom>
          <a:solidFill>
            <a:srgbClr val="AACF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96" name="Google Shape;296;p53"/>
          <p:cNvSpPr/>
          <p:nvPr/>
        </p:nvSpPr>
        <p:spPr>
          <a:xfrm rot="-5400000">
            <a:off x="1053100" y="2972038"/>
            <a:ext cx="431700" cy="373200"/>
          </a:xfrm>
          <a:prstGeom prst="hexagon">
            <a:avLst>
              <a:gd fmla="val 25000" name="adj"/>
              <a:gd fmla="val 115470" name="vf"/>
            </a:avLst>
          </a:prstGeom>
          <a:solidFill>
            <a:srgbClr val="FFFFF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97" name="Google Shape;297;p53"/>
          <p:cNvSpPr/>
          <p:nvPr/>
        </p:nvSpPr>
        <p:spPr>
          <a:xfrm rot="-5400000">
            <a:off x="1169525" y="2972038"/>
            <a:ext cx="431700" cy="373200"/>
          </a:xfrm>
          <a:prstGeom prst="hexagon">
            <a:avLst>
              <a:gd fmla="val 25000" name="adj"/>
              <a:gd fmla="val 115470" name="vf"/>
            </a:avLst>
          </a:prstGeom>
          <a:solidFill>
            <a:srgbClr val="4A86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98" name="Google Shape;298;p53"/>
          <p:cNvSpPr/>
          <p:nvPr/>
        </p:nvSpPr>
        <p:spPr>
          <a:xfrm>
            <a:off x="1350500" y="1504463"/>
            <a:ext cx="1427586" cy="1656000"/>
          </a:xfrm>
          <a:custGeom>
            <a:pathLst>
              <a:path extrusionOk="0" h="1656000" w="1427586">
                <a:moveTo>
                  <a:pt x="647780" y="353793"/>
                </a:moveTo>
                <a:cubicBezTo>
                  <a:pt x="563980" y="353793"/>
                  <a:pt x="502854" y="368576"/>
                  <a:pt x="464400" y="398141"/>
                </a:cubicBezTo>
                <a:cubicBezTo>
                  <a:pt x="425947" y="427707"/>
                  <a:pt x="406720" y="484571"/>
                  <a:pt x="406720" y="568733"/>
                </a:cubicBezTo>
                <a:lnTo>
                  <a:pt x="406720" y="643826"/>
                </a:lnTo>
                <a:lnTo>
                  <a:pt x="626558" y="643826"/>
                </a:lnTo>
                <a:lnTo>
                  <a:pt x="626558" y="571454"/>
                </a:lnTo>
                <a:cubicBezTo>
                  <a:pt x="626558" y="537716"/>
                  <a:pt x="629369" y="515678"/>
                  <a:pt x="634992" y="505339"/>
                </a:cubicBezTo>
                <a:cubicBezTo>
                  <a:pt x="640615" y="495000"/>
                  <a:pt x="651044" y="489831"/>
                  <a:pt x="666281" y="489831"/>
                </a:cubicBezTo>
                <a:cubicBezTo>
                  <a:pt x="679703" y="489831"/>
                  <a:pt x="689589" y="494728"/>
                  <a:pt x="695937" y="504523"/>
                </a:cubicBezTo>
                <a:cubicBezTo>
                  <a:pt x="702285" y="514318"/>
                  <a:pt x="705460" y="534633"/>
                  <a:pt x="705460" y="565468"/>
                </a:cubicBezTo>
                <a:lnTo>
                  <a:pt x="705460" y="614442"/>
                </a:lnTo>
                <a:cubicBezTo>
                  <a:pt x="705460" y="643101"/>
                  <a:pt x="702739" y="664141"/>
                  <a:pt x="697297" y="677564"/>
                </a:cubicBezTo>
                <a:cubicBezTo>
                  <a:pt x="691856" y="690986"/>
                  <a:pt x="682968" y="699693"/>
                  <a:pt x="670634" y="703683"/>
                </a:cubicBezTo>
                <a:cubicBezTo>
                  <a:pt x="658300" y="707674"/>
                  <a:pt x="626013" y="709669"/>
                  <a:pt x="573775" y="709669"/>
                </a:cubicBezTo>
                <a:lnTo>
                  <a:pt x="573775" y="837545"/>
                </a:lnTo>
                <a:cubicBezTo>
                  <a:pt x="616581" y="838270"/>
                  <a:pt x="645422" y="841082"/>
                  <a:pt x="660295" y="845979"/>
                </a:cubicBezTo>
                <a:cubicBezTo>
                  <a:pt x="675169" y="850876"/>
                  <a:pt x="686414" y="861125"/>
                  <a:pt x="694033" y="876724"/>
                </a:cubicBezTo>
                <a:cubicBezTo>
                  <a:pt x="701651" y="892323"/>
                  <a:pt x="705460" y="916991"/>
                  <a:pt x="705460" y="950729"/>
                </a:cubicBezTo>
                <a:lnTo>
                  <a:pt x="705460" y="1011674"/>
                </a:lnTo>
                <a:cubicBezTo>
                  <a:pt x="705460" y="1066814"/>
                  <a:pt x="702739" y="1100915"/>
                  <a:pt x="697297" y="1113974"/>
                </a:cubicBezTo>
                <a:cubicBezTo>
                  <a:pt x="691856" y="1127034"/>
                  <a:pt x="680610" y="1133564"/>
                  <a:pt x="663560" y="1133564"/>
                </a:cubicBezTo>
                <a:cubicBezTo>
                  <a:pt x="647961" y="1133564"/>
                  <a:pt x="637894" y="1128394"/>
                  <a:pt x="633359" y="1118056"/>
                </a:cubicBezTo>
                <a:cubicBezTo>
                  <a:pt x="628825" y="1107717"/>
                  <a:pt x="626558" y="1083502"/>
                  <a:pt x="626558" y="1045411"/>
                </a:cubicBezTo>
                <a:lnTo>
                  <a:pt x="626558" y="902299"/>
                </a:lnTo>
                <a:lnTo>
                  <a:pt x="406720" y="902299"/>
                </a:lnTo>
                <a:lnTo>
                  <a:pt x="406720" y="971950"/>
                </a:lnTo>
                <a:cubicBezTo>
                  <a:pt x="406720" y="1055750"/>
                  <a:pt x="412978" y="1114609"/>
                  <a:pt x="425493" y="1148528"/>
                </a:cubicBezTo>
                <a:cubicBezTo>
                  <a:pt x="438009" y="1182447"/>
                  <a:pt x="464128" y="1211106"/>
                  <a:pt x="503851" y="1234504"/>
                </a:cubicBezTo>
                <a:cubicBezTo>
                  <a:pt x="543574" y="1257903"/>
                  <a:pt x="598262" y="1269602"/>
                  <a:pt x="667913" y="1269602"/>
                </a:cubicBezTo>
                <a:cubicBezTo>
                  <a:pt x="729221" y="1269602"/>
                  <a:pt x="779465" y="1259530"/>
                  <a:pt x="818644" y="1239385"/>
                </a:cubicBezTo>
                <a:cubicBezTo>
                  <a:pt x="857823" y="1219240"/>
                  <a:pt x="885393" y="1189840"/>
                  <a:pt x="901355" y="1151185"/>
                </a:cubicBezTo>
                <a:cubicBezTo>
                  <a:pt x="917317" y="1112530"/>
                  <a:pt x="925297" y="1058179"/>
                  <a:pt x="925297" y="988131"/>
                </a:cubicBezTo>
                <a:cubicBezTo>
                  <a:pt x="925297" y="893760"/>
                  <a:pt x="917135" y="833780"/>
                  <a:pt x="900811" y="808190"/>
                </a:cubicBezTo>
                <a:cubicBezTo>
                  <a:pt x="884486" y="782601"/>
                  <a:pt x="859636" y="764180"/>
                  <a:pt x="826262" y="752929"/>
                </a:cubicBezTo>
                <a:cubicBezTo>
                  <a:pt x="859999" y="734802"/>
                  <a:pt x="883579" y="714772"/>
                  <a:pt x="897002" y="692838"/>
                </a:cubicBezTo>
                <a:cubicBezTo>
                  <a:pt x="910424" y="670905"/>
                  <a:pt x="917135" y="635287"/>
                  <a:pt x="917135" y="585985"/>
                </a:cubicBezTo>
                <a:cubicBezTo>
                  <a:pt x="917135" y="513119"/>
                  <a:pt x="898453" y="456204"/>
                  <a:pt x="861087" y="415240"/>
                </a:cubicBezTo>
                <a:cubicBezTo>
                  <a:pt x="823722" y="374275"/>
                  <a:pt x="752620" y="353793"/>
                  <a:pt x="647780" y="353793"/>
                </a:cubicBezTo>
                <a:close/>
                <a:moveTo>
                  <a:pt x="713793" y="0"/>
                </a:moveTo>
                <a:lnTo>
                  <a:pt x="1427586" y="356896"/>
                </a:lnTo>
                <a:lnTo>
                  <a:pt x="1427586" y="1299103"/>
                </a:lnTo>
                <a:lnTo>
                  <a:pt x="713793" y="1656000"/>
                </a:lnTo>
                <a:lnTo>
                  <a:pt x="0" y="1299103"/>
                </a:lnTo>
                <a:lnTo>
                  <a:pt x="0" y="356896"/>
                </a:lnTo>
                <a:lnTo>
                  <a:pt x="713793" y="0"/>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4"/>
          <p:cNvSpPr/>
          <p:nvPr/>
        </p:nvSpPr>
        <p:spPr>
          <a:xfrm>
            <a:off x="2882824" y="614225"/>
            <a:ext cx="4593049" cy="4660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434343"/>
                </a:solidFill>
                <a:latin typeface="Arial"/>
              </a:rPr>
              <a:t>EXPERIENCE PROTOTYPE</a:t>
            </a:r>
          </a:p>
        </p:txBody>
      </p:sp>
      <p:pic>
        <p:nvPicPr>
          <p:cNvPr id="304" name="Google Shape;304;p54"/>
          <p:cNvPicPr preferRelativeResize="0"/>
          <p:nvPr/>
        </p:nvPicPr>
        <p:blipFill>
          <a:blip r:embed="rId3">
            <a:alphaModFix/>
          </a:blip>
          <a:stretch>
            <a:fillRect/>
          </a:stretch>
        </p:blipFill>
        <p:spPr>
          <a:xfrm>
            <a:off x="962650" y="893751"/>
            <a:ext cx="1541851" cy="2437827"/>
          </a:xfrm>
          <a:prstGeom prst="rect">
            <a:avLst/>
          </a:prstGeom>
          <a:noFill/>
          <a:ln>
            <a:noFill/>
          </a:ln>
        </p:spPr>
      </p:pic>
      <p:pic>
        <p:nvPicPr>
          <p:cNvPr id="305" name="Google Shape;305;p54"/>
          <p:cNvPicPr preferRelativeResize="0"/>
          <p:nvPr/>
        </p:nvPicPr>
        <p:blipFill>
          <a:blip r:embed="rId4">
            <a:alphaModFix/>
          </a:blip>
          <a:stretch>
            <a:fillRect/>
          </a:stretch>
        </p:blipFill>
        <p:spPr>
          <a:xfrm>
            <a:off x="3286925" y="1320275"/>
            <a:ext cx="1771100" cy="2602524"/>
          </a:xfrm>
          <a:prstGeom prst="rect">
            <a:avLst/>
          </a:prstGeom>
          <a:noFill/>
          <a:ln>
            <a:noFill/>
          </a:ln>
        </p:spPr>
      </p:pic>
      <p:pic>
        <p:nvPicPr>
          <p:cNvPr id="306" name="Google Shape;306;p54"/>
          <p:cNvPicPr preferRelativeResize="0"/>
          <p:nvPr/>
        </p:nvPicPr>
        <p:blipFill>
          <a:blip r:embed="rId5">
            <a:alphaModFix/>
          </a:blip>
          <a:stretch>
            <a:fillRect/>
          </a:stretch>
        </p:blipFill>
        <p:spPr>
          <a:xfrm>
            <a:off x="5725175" y="1396473"/>
            <a:ext cx="1710175" cy="2529576"/>
          </a:xfrm>
          <a:prstGeom prst="rect">
            <a:avLst/>
          </a:prstGeom>
          <a:noFill/>
          <a:ln>
            <a:noFill/>
          </a:ln>
        </p:spPr>
      </p:pic>
      <p:sp>
        <p:nvSpPr>
          <p:cNvPr id="307" name="Google Shape;307;p54"/>
          <p:cNvSpPr txBox="1"/>
          <p:nvPr/>
        </p:nvSpPr>
        <p:spPr>
          <a:xfrm>
            <a:off x="921075" y="3456600"/>
            <a:ext cx="1710300" cy="46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My health statistics</a:t>
            </a:r>
            <a:endParaRPr/>
          </a:p>
        </p:txBody>
      </p:sp>
      <p:sp>
        <p:nvSpPr>
          <p:cNvPr id="308" name="Google Shape;308;p54"/>
          <p:cNvSpPr txBox="1"/>
          <p:nvPr/>
        </p:nvSpPr>
        <p:spPr>
          <a:xfrm>
            <a:off x="2946875" y="4050200"/>
            <a:ext cx="2778300" cy="38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350">
                <a:solidFill>
                  <a:srgbClr val="333333"/>
                </a:solidFill>
              </a:rPr>
              <a:t>Daily dishes recommendation </a:t>
            </a:r>
            <a:endParaRPr/>
          </a:p>
        </p:txBody>
      </p:sp>
      <p:sp>
        <p:nvSpPr>
          <p:cNvPr id="309" name="Google Shape;309;p54"/>
          <p:cNvSpPr txBox="1"/>
          <p:nvPr/>
        </p:nvSpPr>
        <p:spPr>
          <a:xfrm>
            <a:off x="5588500" y="3994750"/>
            <a:ext cx="2452800" cy="438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Suggestions from expert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5"/>
          <p:cNvSpPr txBox="1"/>
          <p:nvPr/>
        </p:nvSpPr>
        <p:spPr>
          <a:xfrm>
            <a:off x="1194150" y="651550"/>
            <a:ext cx="5830500" cy="82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solidFill>
                  <a:schemeClr val="lt1"/>
                </a:solidFill>
              </a:rPr>
              <a:t>Low-Fi prototype</a:t>
            </a:r>
            <a:endParaRPr sz="3000">
              <a:solidFill>
                <a:schemeClr val="lt1"/>
              </a:solidFill>
            </a:endParaRPr>
          </a:p>
        </p:txBody>
      </p:sp>
      <p:pic>
        <p:nvPicPr>
          <p:cNvPr id="315" name="Google Shape;315;p55"/>
          <p:cNvPicPr preferRelativeResize="0"/>
          <p:nvPr/>
        </p:nvPicPr>
        <p:blipFill>
          <a:blip r:embed="rId3">
            <a:alphaModFix/>
          </a:blip>
          <a:stretch>
            <a:fillRect/>
          </a:stretch>
        </p:blipFill>
        <p:spPr>
          <a:xfrm>
            <a:off x="965552" y="1428175"/>
            <a:ext cx="1952700" cy="2652200"/>
          </a:xfrm>
          <a:prstGeom prst="rect">
            <a:avLst/>
          </a:prstGeom>
          <a:noFill/>
          <a:ln>
            <a:noFill/>
          </a:ln>
        </p:spPr>
      </p:pic>
      <p:pic>
        <p:nvPicPr>
          <p:cNvPr id="316" name="Google Shape;316;p55"/>
          <p:cNvPicPr preferRelativeResize="0"/>
          <p:nvPr/>
        </p:nvPicPr>
        <p:blipFill>
          <a:blip r:embed="rId4">
            <a:alphaModFix/>
          </a:blip>
          <a:stretch>
            <a:fillRect/>
          </a:stretch>
        </p:blipFill>
        <p:spPr>
          <a:xfrm>
            <a:off x="3075700" y="1478650"/>
            <a:ext cx="1849827" cy="2601725"/>
          </a:xfrm>
          <a:prstGeom prst="rect">
            <a:avLst/>
          </a:prstGeom>
          <a:noFill/>
          <a:ln>
            <a:noFill/>
          </a:ln>
        </p:spPr>
      </p:pic>
      <p:pic>
        <p:nvPicPr>
          <p:cNvPr id="317" name="Google Shape;317;p55"/>
          <p:cNvPicPr preferRelativeResize="0"/>
          <p:nvPr/>
        </p:nvPicPr>
        <p:blipFill>
          <a:blip r:embed="rId5">
            <a:alphaModFix/>
          </a:blip>
          <a:stretch>
            <a:fillRect/>
          </a:stretch>
        </p:blipFill>
        <p:spPr>
          <a:xfrm>
            <a:off x="6872426" y="714375"/>
            <a:ext cx="1282675" cy="1749900"/>
          </a:xfrm>
          <a:prstGeom prst="rect">
            <a:avLst/>
          </a:prstGeom>
          <a:noFill/>
          <a:ln>
            <a:noFill/>
          </a:ln>
        </p:spPr>
      </p:pic>
      <p:pic>
        <p:nvPicPr>
          <p:cNvPr id="318" name="Google Shape;318;p55"/>
          <p:cNvPicPr preferRelativeResize="0"/>
          <p:nvPr/>
        </p:nvPicPr>
        <p:blipFill>
          <a:blip r:embed="rId6">
            <a:alphaModFix/>
          </a:blip>
          <a:stretch>
            <a:fillRect/>
          </a:stretch>
        </p:blipFill>
        <p:spPr>
          <a:xfrm>
            <a:off x="5371268" y="714375"/>
            <a:ext cx="1359531" cy="1749900"/>
          </a:xfrm>
          <a:prstGeom prst="rect">
            <a:avLst/>
          </a:prstGeom>
          <a:noFill/>
          <a:ln>
            <a:noFill/>
          </a:ln>
        </p:spPr>
      </p:pic>
      <p:pic>
        <p:nvPicPr>
          <p:cNvPr id="319" name="Google Shape;319;p55"/>
          <p:cNvPicPr preferRelativeResize="0"/>
          <p:nvPr/>
        </p:nvPicPr>
        <p:blipFill>
          <a:blip r:embed="rId7">
            <a:alphaModFix/>
          </a:blip>
          <a:stretch>
            <a:fillRect/>
          </a:stretch>
        </p:blipFill>
        <p:spPr>
          <a:xfrm>
            <a:off x="6913825" y="2740875"/>
            <a:ext cx="1282675" cy="1756603"/>
          </a:xfrm>
          <a:prstGeom prst="rect">
            <a:avLst/>
          </a:prstGeom>
          <a:noFill/>
          <a:ln>
            <a:noFill/>
          </a:ln>
        </p:spPr>
      </p:pic>
      <p:pic>
        <p:nvPicPr>
          <p:cNvPr id="320" name="Google Shape;320;p55"/>
          <p:cNvPicPr preferRelativeResize="0"/>
          <p:nvPr/>
        </p:nvPicPr>
        <p:blipFill>
          <a:blip r:embed="rId8">
            <a:alphaModFix/>
          </a:blip>
          <a:stretch>
            <a:fillRect/>
          </a:stretch>
        </p:blipFill>
        <p:spPr>
          <a:xfrm>
            <a:off x="5350775" y="2740874"/>
            <a:ext cx="1400525" cy="1756600"/>
          </a:xfrm>
          <a:prstGeom prst="rect">
            <a:avLst/>
          </a:prstGeom>
          <a:noFill/>
          <a:ln>
            <a:noFill/>
          </a:ln>
        </p:spPr>
      </p:pic>
      <p:sp>
        <p:nvSpPr>
          <p:cNvPr id="321" name="Google Shape;321;p55"/>
          <p:cNvSpPr txBox="1"/>
          <p:nvPr>
            <p:ph type="ctrTitle"/>
          </p:nvPr>
        </p:nvSpPr>
        <p:spPr>
          <a:xfrm>
            <a:off x="1630651" y="1991813"/>
            <a:ext cx="5882700" cy="11598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6"/>
          <p:cNvSpPr txBox="1"/>
          <p:nvPr/>
        </p:nvSpPr>
        <p:spPr>
          <a:xfrm>
            <a:off x="1194150" y="651550"/>
            <a:ext cx="5830500" cy="827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a:solidFill>
                  <a:schemeClr val="lt1"/>
                </a:solidFill>
              </a:rPr>
              <a:t>Low-Fi prototype</a:t>
            </a:r>
            <a:endParaRPr sz="3000">
              <a:solidFill>
                <a:schemeClr val="lt1"/>
              </a:solidFill>
            </a:endParaRPr>
          </a:p>
        </p:txBody>
      </p:sp>
      <p:pic>
        <p:nvPicPr>
          <p:cNvPr id="327" name="Google Shape;327;p56"/>
          <p:cNvPicPr preferRelativeResize="0"/>
          <p:nvPr/>
        </p:nvPicPr>
        <p:blipFill>
          <a:blip r:embed="rId3">
            <a:alphaModFix/>
          </a:blip>
          <a:stretch>
            <a:fillRect/>
          </a:stretch>
        </p:blipFill>
        <p:spPr>
          <a:xfrm>
            <a:off x="1056051" y="1426775"/>
            <a:ext cx="1981825" cy="2940550"/>
          </a:xfrm>
          <a:prstGeom prst="rect">
            <a:avLst/>
          </a:prstGeom>
          <a:noFill/>
          <a:ln>
            <a:noFill/>
          </a:ln>
        </p:spPr>
      </p:pic>
      <p:pic>
        <p:nvPicPr>
          <p:cNvPr id="328" name="Google Shape;328;p56"/>
          <p:cNvPicPr preferRelativeResize="0"/>
          <p:nvPr/>
        </p:nvPicPr>
        <p:blipFill>
          <a:blip r:embed="rId4">
            <a:alphaModFix/>
          </a:blip>
          <a:stretch>
            <a:fillRect/>
          </a:stretch>
        </p:blipFill>
        <p:spPr>
          <a:xfrm>
            <a:off x="3268175" y="1426775"/>
            <a:ext cx="1981825" cy="2929670"/>
          </a:xfrm>
          <a:prstGeom prst="rect">
            <a:avLst/>
          </a:prstGeom>
          <a:noFill/>
          <a:ln>
            <a:noFill/>
          </a:ln>
        </p:spPr>
      </p:pic>
      <p:pic>
        <p:nvPicPr>
          <p:cNvPr id="329" name="Google Shape;329;p56"/>
          <p:cNvPicPr preferRelativeResize="0"/>
          <p:nvPr/>
        </p:nvPicPr>
        <p:blipFill>
          <a:blip r:embed="rId5">
            <a:alphaModFix/>
          </a:blip>
          <a:stretch>
            <a:fillRect/>
          </a:stretch>
        </p:blipFill>
        <p:spPr>
          <a:xfrm>
            <a:off x="7000038" y="2809775"/>
            <a:ext cx="1095825" cy="1618560"/>
          </a:xfrm>
          <a:prstGeom prst="rect">
            <a:avLst/>
          </a:prstGeom>
          <a:noFill/>
          <a:ln>
            <a:noFill/>
          </a:ln>
        </p:spPr>
      </p:pic>
      <p:pic>
        <p:nvPicPr>
          <p:cNvPr id="330" name="Google Shape;330;p56"/>
          <p:cNvPicPr preferRelativeResize="0"/>
          <p:nvPr/>
        </p:nvPicPr>
        <p:blipFill>
          <a:blip r:embed="rId6">
            <a:alphaModFix/>
          </a:blip>
          <a:stretch>
            <a:fillRect/>
          </a:stretch>
        </p:blipFill>
        <p:spPr>
          <a:xfrm>
            <a:off x="5572400" y="2803980"/>
            <a:ext cx="1167250" cy="1630125"/>
          </a:xfrm>
          <a:prstGeom prst="rect">
            <a:avLst/>
          </a:prstGeom>
          <a:noFill/>
          <a:ln>
            <a:noFill/>
          </a:ln>
        </p:spPr>
      </p:pic>
      <p:pic>
        <p:nvPicPr>
          <p:cNvPr id="331" name="Google Shape;331;p56"/>
          <p:cNvPicPr preferRelativeResize="0"/>
          <p:nvPr/>
        </p:nvPicPr>
        <p:blipFill>
          <a:blip r:embed="rId7">
            <a:alphaModFix/>
          </a:blip>
          <a:stretch>
            <a:fillRect/>
          </a:stretch>
        </p:blipFill>
        <p:spPr>
          <a:xfrm>
            <a:off x="5505725" y="676275"/>
            <a:ext cx="1167250" cy="1683200"/>
          </a:xfrm>
          <a:prstGeom prst="rect">
            <a:avLst/>
          </a:prstGeom>
          <a:noFill/>
          <a:ln>
            <a:noFill/>
          </a:ln>
        </p:spPr>
      </p:pic>
      <p:pic>
        <p:nvPicPr>
          <p:cNvPr id="332" name="Google Shape;332;p56"/>
          <p:cNvPicPr preferRelativeResize="0"/>
          <p:nvPr/>
        </p:nvPicPr>
        <p:blipFill>
          <a:blip r:embed="rId8">
            <a:alphaModFix/>
          </a:blip>
          <a:stretch>
            <a:fillRect/>
          </a:stretch>
        </p:blipFill>
        <p:spPr>
          <a:xfrm>
            <a:off x="6928693" y="676275"/>
            <a:ext cx="1238500" cy="1775625"/>
          </a:xfrm>
          <a:prstGeom prst="rect">
            <a:avLst/>
          </a:prstGeom>
          <a:noFill/>
          <a:ln>
            <a:noFill/>
          </a:ln>
        </p:spPr>
      </p:pic>
      <p:sp>
        <p:nvSpPr>
          <p:cNvPr id="333" name="Google Shape;333;p56"/>
          <p:cNvSpPr txBox="1"/>
          <p:nvPr>
            <p:ph type="ctrTitle"/>
          </p:nvPr>
        </p:nvSpPr>
        <p:spPr>
          <a:xfrm>
            <a:off x="1630651" y="1991813"/>
            <a:ext cx="5882700" cy="11598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7"/>
          <p:cNvSpPr txBox="1"/>
          <p:nvPr>
            <p:ph type="ctrTitle"/>
          </p:nvPr>
        </p:nvSpPr>
        <p:spPr>
          <a:xfrm>
            <a:off x="3127200" y="1409675"/>
            <a:ext cx="4718400" cy="1159800"/>
          </a:xfrm>
          <a:prstGeom prst="rect">
            <a:avLst/>
          </a:prstGeom>
          <a:ln>
            <a:noFill/>
          </a:ln>
        </p:spPr>
        <p:txBody>
          <a:bodyPr anchorCtr="0" anchor="ctr" bIns="68575" lIns="68575" spcFirstLastPara="1" rIns="68575" wrap="square" tIns="68575">
            <a:noAutofit/>
          </a:bodyPr>
          <a:lstStyle/>
          <a:p>
            <a:pPr indent="0" lvl="0" marL="0">
              <a:spcBef>
                <a:spcPts val="0"/>
              </a:spcBef>
              <a:spcAft>
                <a:spcPts val="0"/>
              </a:spcAft>
              <a:buNone/>
            </a:pPr>
            <a:r>
              <a:rPr lang="en">
                <a:solidFill>
                  <a:srgbClr val="000000"/>
                </a:solidFill>
              </a:rPr>
              <a:t>Medium-Fi Prototype</a:t>
            </a:r>
            <a:endParaRPr>
              <a:solidFill>
                <a:srgbClr val="000000"/>
              </a:solidFill>
            </a:endParaRPr>
          </a:p>
        </p:txBody>
      </p:sp>
      <p:sp>
        <p:nvSpPr>
          <p:cNvPr id="339" name="Google Shape;339;p57"/>
          <p:cNvSpPr txBox="1"/>
          <p:nvPr>
            <p:ph idx="1" type="subTitle"/>
          </p:nvPr>
        </p:nvSpPr>
        <p:spPr>
          <a:xfrm>
            <a:off x="3259950" y="2619025"/>
            <a:ext cx="4995600" cy="7848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000000"/>
                </a:solidFill>
                <a:latin typeface="Shadows Into Light"/>
                <a:ea typeface="Shadows Into Light"/>
                <a:cs typeface="Shadows Into Light"/>
                <a:sym typeface="Shadows Into Light"/>
              </a:rPr>
              <a:t>7.25-7.26</a:t>
            </a:r>
            <a:endParaRPr sz="2400">
              <a:solidFill>
                <a:srgbClr val="000000"/>
              </a:solidFill>
              <a:latin typeface="Shadows Into Light"/>
              <a:ea typeface="Shadows Into Light"/>
              <a:cs typeface="Shadows Into Light"/>
              <a:sym typeface="Shadows Into Light"/>
            </a:endParaRPr>
          </a:p>
        </p:txBody>
      </p:sp>
      <p:sp>
        <p:nvSpPr>
          <p:cNvPr id="340" name="Google Shape;340;p57"/>
          <p:cNvSpPr/>
          <p:nvPr/>
        </p:nvSpPr>
        <p:spPr>
          <a:xfrm rot="-5400000">
            <a:off x="1114725" y="1467850"/>
            <a:ext cx="621600" cy="552300"/>
          </a:xfrm>
          <a:prstGeom prst="hexagon">
            <a:avLst>
              <a:gd fmla="val 25000" name="adj"/>
              <a:gd fmla="val 115470" name="vf"/>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41" name="Google Shape;341;p57"/>
          <p:cNvSpPr/>
          <p:nvPr/>
        </p:nvSpPr>
        <p:spPr>
          <a:xfrm rot="-5400000">
            <a:off x="2616601" y="2419288"/>
            <a:ext cx="719100" cy="620700"/>
          </a:xfrm>
          <a:prstGeom prst="hexagon">
            <a:avLst>
              <a:gd fmla="val 25000" name="adj"/>
              <a:gd fmla="val 115470" name="vf"/>
            </a:avLst>
          </a:prstGeom>
          <a:solidFill>
            <a:srgbClr val="AACF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42" name="Google Shape;342;p57"/>
          <p:cNvSpPr/>
          <p:nvPr/>
        </p:nvSpPr>
        <p:spPr>
          <a:xfrm rot="-5400000">
            <a:off x="1093250" y="2888388"/>
            <a:ext cx="431700" cy="373200"/>
          </a:xfrm>
          <a:prstGeom prst="hexagon">
            <a:avLst>
              <a:gd fmla="val 25000" name="adj"/>
              <a:gd fmla="val 115470" name="vf"/>
            </a:avLst>
          </a:prstGeom>
          <a:solidFill>
            <a:srgbClr val="FFFFF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43" name="Google Shape;343;p57"/>
          <p:cNvSpPr/>
          <p:nvPr/>
        </p:nvSpPr>
        <p:spPr>
          <a:xfrm rot="-5400000">
            <a:off x="1209675" y="2888388"/>
            <a:ext cx="431700" cy="373200"/>
          </a:xfrm>
          <a:prstGeom prst="hexagon">
            <a:avLst>
              <a:gd fmla="val 25000" name="adj"/>
              <a:gd fmla="val 115470" name="vf"/>
            </a:avLst>
          </a:prstGeom>
          <a:solidFill>
            <a:srgbClr val="4A86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44" name="Google Shape;344;p57"/>
          <p:cNvSpPr/>
          <p:nvPr/>
        </p:nvSpPr>
        <p:spPr>
          <a:xfrm rot="-5400000">
            <a:off x="1369700" y="1559200"/>
            <a:ext cx="1618500" cy="1366500"/>
          </a:xfrm>
          <a:prstGeom prst="hexagon">
            <a:avLst>
              <a:gd fmla="val 25000" name="adj"/>
              <a:gd fmla="val 115470" name="vf"/>
            </a:avLst>
          </a:prstGeom>
          <a:solidFill>
            <a:srgbClr val="99999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45" name="Google Shape;345;p57"/>
          <p:cNvSpPr txBox="1"/>
          <p:nvPr/>
        </p:nvSpPr>
        <p:spPr>
          <a:xfrm>
            <a:off x="1842000" y="1679950"/>
            <a:ext cx="1796700" cy="209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6000">
                <a:solidFill>
                  <a:srgbClr val="FFFFFF"/>
                </a:solidFill>
              </a:rPr>
              <a:t>4</a:t>
            </a:r>
            <a:endParaRPr sz="60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8"/>
          <p:cNvSpPr/>
          <p:nvPr/>
        </p:nvSpPr>
        <p:spPr>
          <a:xfrm>
            <a:off x="5236463" y="872007"/>
            <a:ext cx="1667446" cy="3509018"/>
          </a:xfrm>
          <a:custGeom>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1" name="Google Shape;351;p58"/>
          <p:cNvSpPr/>
          <p:nvPr/>
        </p:nvSpPr>
        <p:spPr>
          <a:xfrm>
            <a:off x="5355134" y="1364122"/>
            <a:ext cx="1430100" cy="25230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999999"/>
              </a:buClr>
              <a:buSzPts val="800"/>
              <a:buFont typeface="Arial"/>
              <a:buNone/>
            </a:pPr>
            <a:r>
              <a:rPr b="0" i="0" lang="en" sz="800" u="none" cap="none" strike="noStrike">
                <a:solidFill>
                  <a:srgbClr val="999999"/>
                </a:solidFill>
                <a:latin typeface="Arial"/>
                <a:ea typeface="Arial"/>
                <a:cs typeface="Arial"/>
                <a:sym typeface="Arial"/>
              </a:rPr>
              <a:t>Place your screenshot here</a:t>
            </a:r>
            <a:endParaRPr sz="1100"/>
          </a:p>
        </p:txBody>
      </p:sp>
      <p:sp>
        <p:nvSpPr>
          <p:cNvPr id="352" name="Google Shape;352;p58"/>
          <p:cNvSpPr txBox="1"/>
          <p:nvPr>
            <p:ph idx="4294967295" type="body"/>
          </p:nvPr>
        </p:nvSpPr>
        <p:spPr>
          <a:xfrm>
            <a:off x="2152238" y="1009238"/>
            <a:ext cx="2410200" cy="3349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505670"/>
              </a:buClr>
              <a:buSzPts val="2300"/>
              <a:buFont typeface="Varela Round"/>
              <a:buNone/>
            </a:pPr>
            <a:r>
              <a:rPr b="1" lang="en" sz="3000">
                <a:solidFill>
                  <a:srgbClr val="FFFFFF"/>
                </a:solidFill>
                <a:latin typeface="Shadows Into Light"/>
                <a:ea typeface="Shadows Into Light"/>
                <a:cs typeface="Shadows Into Light"/>
                <a:sym typeface="Shadows Into Light"/>
              </a:rPr>
              <a:t>Task 1:</a:t>
            </a:r>
            <a:endParaRPr b="1" sz="3000">
              <a:solidFill>
                <a:srgbClr val="FFFFFF"/>
              </a:solidFill>
              <a:latin typeface="Shadows Into Light"/>
              <a:ea typeface="Shadows Into Light"/>
              <a:cs typeface="Shadows Into Light"/>
              <a:sym typeface="Shadows Into Light"/>
            </a:endParaRPr>
          </a:p>
          <a:p>
            <a:pPr indent="0" lvl="0" marL="0" marR="0" rtl="0" algn="l">
              <a:lnSpc>
                <a:spcPct val="100000"/>
              </a:lnSpc>
              <a:spcBef>
                <a:spcPts val="0"/>
              </a:spcBef>
              <a:spcAft>
                <a:spcPts val="0"/>
              </a:spcAft>
              <a:buClr>
                <a:srgbClr val="505670"/>
              </a:buClr>
              <a:buSzPts val="2300"/>
              <a:buFont typeface="Varela Round"/>
              <a:buNone/>
            </a:pPr>
            <a:r>
              <a:rPr lang="en" sz="2300">
                <a:solidFill>
                  <a:srgbClr val="FFFFFF"/>
                </a:solidFill>
                <a:latin typeface="Shadows Into Light"/>
                <a:ea typeface="Shadows Into Light"/>
                <a:cs typeface="Shadows Into Light"/>
                <a:sym typeface="Shadows Into Light"/>
              </a:rPr>
              <a:t>Find the right</a:t>
            </a:r>
            <a:endParaRPr sz="2300">
              <a:solidFill>
                <a:srgbClr val="FFFFFF"/>
              </a:solidFill>
              <a:latin typeface="Shadows Into Light"/>
              <a:ea typeface="Shadows Into Light"/>
              <a:cs typeface="Shadows Into Light"/>
              <a:sym typeface="Shadows Into Light"/>
            </a:endParaRPr>
          </a:p>
          <a:p>
            <a:pPr indent="0" lvl="0" marL="0" marR="0" rtl="0" algn="l">
              <a:lnSpc>
                <a:spcPct val="100000"/>
              </a:lnSpc>
              <a:spcBef>
                <a:spcPts val="0"/>
              </a:spcBef>
              <a:spcAft>
                <a:spcPts val="0"/>
              </a:spcAft>
              <a:buClr>
                <a:srgbClr val="505670"/>
              </a:buClr>
              <a:buSzPts val="2300"/>
              <a:buFont typeface="Varela Round"/>
              <a:buNone/>
            </a:pPr>
            <a:r>
              <a:rPr lang="en" sz="2300">
                <a:solidFill>
                  <a:srgbClr val="FFFFFF"/>
                </a:solidFill>
                <a:latin typeface="Shadows Into Light"/>
                <a:ea typeface="Shadows Into Light"/>
                <a:cs typeface="Shadows Into Light"/>
                <a:sym typeface="Shadows Into Light"/>
              </a:rPr>
              <a:t>Recommended recipe.</a:t>
            </a:r>
            <a:endParaRPr sz="2300">
              <a:solidFill>
                <a:srgbClr val="FFFFFF"/>
              </a:solidFill>
              <a:latin typeface="Shadows Into Light"/>
              <a:ea typeface="Shadows Into Light"/>
              <a:cs typeface="Shadows Into Light"/>
              <a:sym typeface="Shadows Into Light"/>
            </a:endParaRPr>
          </a:p>
        </p:txBody>
      </p:sp>
      <p:pic>
        <p:nvPicPr>
          <p:cNvPr id="353" name="Google Shape;353;p58"/>
          <p:cNvPicPr preferRelativeResize="0"/>
          <p:nvPr/>
        </p:nvPicPr>
        <p:blipFill>
          <a:blip r:embed="rId3">
            <a:alphaModFix/>
          </a:blip>
          <a:stretch>
            <a:fillRect/>
          </a:stretch>
        </p:blipFill>
        <p:spPr>
          <a:xfrm>
            <a:off x="5355122" y="1364125"/>
            <a:ext cx="1430100" cy="2539074"/>
          </a:xfrm>
          <a:prstGeom prst="rect">
            <a:avLst/>
          </a:prstGeom>
          <a:noFill/>
          <a:ln cap="flat" cmpd="sng" w="19050">
            <a:solidFill>
              <a:srgbClr val="D9D9D9"/>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32"/>
          <p:cNvSpPr txBox="1"/>
          <p:nvPr>
            <p:ph type="title"/>
          </p:nvPr>
        </p:nvSpPr>
        <p:spPr>
          <a:xfrm>
            <a:off x="1913963" y="517332"/>
            <a:ext cx="5316074" cy="682874"/>
          </a:xfrm>
          <a:prstGeom prst="rect">
            <a:avLst/>
          </a:prstGeom>
          <a:noFill/>
          <a:ln>
            <a:noFill/>
          </a:ln>
        </p:spPr>
        <p:txBody>
          <a:bodyPr anchorCtr="0" anchor="b" bIns="68575" lIns="68575" spcFirstLastPara="1" rIns="68575" wrap="square" tIns="68575">
            <a:noAutofit/>
          </a:bodyPr>
          <a:lstStyle/>
          <a:p>
            <a:pPr indent="0" lvl="0" marL="0" marR="0" rtl="0" algn="ctr">
              <a:lnSpc>
                <a:spcPct val="100000"/>
              </a:lnSpc>
              <a:spcBef>
                <a:spcPts val="0"/>
              </a:spcBef>
              <a:spcAft>
                <a:spcPts val="0"/>
              </a:spcAft>
              <a:buClr>
                <a:srgbClr val="979CB8"/>
              </a:buClr>
              <a:buSzPts val="2300"/>
              <a:buFont typeface="Shadows Into Light"/>
              <a:buNone/>
            </a:pPr>
            <a:r>
              <a:rPr b="1" lang="en" sz="3000"/>
              <a:t>PROCESS</a:t>
            </a:r>
            <a:endParaRPr b="1" sz="3000"/>
          </a:p>
        </p:txBody>
      </p:sp>
      <p:sp>
        <p:nvSpPr>
          <p:cNvPr id="124" name="Google Shape;124;p32"/>
          <p:cNvSpPr/>
          <p:nvPr/>
        </p:nvSpPr>
        <p:spPr>
          <a:xfrm>
            <a:off x="4511918" y="1635519"/>
            <a:ext cx="1797900" cy="726900"/>
          </a:xfrm>
          <a:prstGeom prst="chevron">
            <a:avLst>
              <a:gd fmla="val 29853" name="adj"/>
            </a:avLst>
          </a:prstGeom>
          <a:solidFill>
            <a:srgbClr val="01ABCF"/>
          </a:solidFill>
          <a:ln cap="flat" cmpd="sng" w="9525">
            <a:solidFill>
              <a:srgbClr val="505670"/>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Clr>
                <a:schemeClr val="lt1"/>
              </a:buClr>
              <a:buSzPts val="1800"/>
              <a:buFont typeface="Varela Round"/>
              <a:buNone/>
            </a:pPr>
            <a:r>
              <a:rPr lang="en" sz="1800">
                <a:solidFill>
                  <a:schemeClr val="lt1"/>
                </a:solidFill>
                <a:latin typeface="Shadows Into Light"/>
                <a:ea typeface="Shadows Into Light"/>
                <a:cs typeface="Shadows Into Light"/>
                <a:sym typeface="Shadows Into Light"/>
              </a:rPr>
              <a:t>FIND HMW</a:t>
            </a:r>
            <a:endParaRPr sz="1800">
              <a:solidFill>
                <a:srgbClr val="FFFFFF"/>
              </a:solidFill>
              <a:latin typeface="Shadows Into Light"/>
              <a:ea typeface="Shadows Into Light"/>
              <a:cs typeface="Shadows Into Light"/>
              <a:sym typeface="Shadows Into Light"/>
            </a:endParaRPr>
          </a:p>
        </p:txBody>
      </p:sp>
      <p:sp>
        <p:nvSpPr>
          <p:cNvPr id="125" name="Google Shape;125;p32"/>
          <p:cNvSpPr/>
          <p:nvPr/>
        </p:nvSpPr>
        <p:spPr>
          <a:xfrm>
            <a:off x="2829247" y="2734775"/>
            <a:ext cx="1797900" cy="726900"/>
          </a:xfrm>
          <a:prstGeom prst="chevron">
            <a:avLst>
              <a:gd fmla="val 29853" name="adj"/>
            </a:avLst>
          </a:prstGeom>
          <a:solidFill>
            <a:srgbClr val="FF0000"/>
          </a:solidFill>
          <a:ln cap="flat" cmpd="sng" w="9525">
            <a:solidFill>
              <a:srgbClr val="505670"/>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Clr>
                <a:schemeClr val="lt1"/>
              </a:buClr>
              <a:buSzPts val="1800"/>
              <a:buFont typeface="Varela Round"/>
              <a:buNone/>
            </a:pPr>
            <a:r>
              <a:rPr lang="en" sz="1800">
                <a:solidFill>
                  <a:schemeClr val="lt1"/>
                </a:solidFill>
                <a:latin typeface="Shadows Into Light"/>
                <a:ea typeface="Shadows Into Light"/>
                <a:cs typeface="Shadows Into Light"/>
                <a:sym typeface="Shadows Into Light"/>
              </a:rPr>
              <a:t>PRODUCE LOW-FI</a:t>
            </a:r>
            <a:endParaRPr sz="1800">
              <a:solidFill>
                <a:srgbClr val="FFFFFF"/>
              </a:solidFill>
              <a:latin typeface="Shadows Into Light"/>
              <a:ea typeface="Shadows Into Light"/>
              <a:cs typeface="Shadows Into Light"/>
              <a:sym typeface="Shadows Into Light"/>
            </a:endParaRPr>
          </a:p>
        </p:txBody>
      </p:sp>
      <p:sp>
        <p:nvSpPr>
          <p:cNvPr id="126" name="Google Shape;126;p32"/>
          <p:cNvSpPr/>
          <p:nvPr/>
        </p:nvSpPr>
        <p:spPr>
          <a:xfrm>
            <a:off x="4511928" y="2734734"/>
            <a:ext cx="1797900" cy="726900"/>
          </a:xfrm>
          <a:prstGeom prst="chevron">
            <a:avLst>
              <a:gd fmla="val 29853" name="adj"/>
            </a:avLst>
          </a:prstGeom>
          <a:solidFill>
            <a:srgbClr val="9900FF"/>
          </a:solidFill>
          <a:ln cap="flat" cmpd="sng" w="9525">
            <a:solidFill>
              <a:srgbClr val="505670"/>
            </a:solidFill>
            <a:prstDash val="dash"/>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800"/>
              <a:buFont typeface="Varela Round"/>
              <a:buNone/>
            </a:pPr>
            <a:r>
              <a:rPr lang="en" sz="1800">
                <a:solidFill>
                  <a:srgbClr val="FFFFFF"/>
                </a:solidFill>
                <a:latin typeface="Shadows Into Light"/>
                <a:ea typeface="Shadows Into Light"/>
                <a:cs typeface="Shadows Into Light"/>
                <a:sym typeface="Shadows Into Light"/>
              </a:rPr>
              <a:t>PRODUCE </a:t>
            </a:r>
            <a:r>
              <a:rPr lang="en" sz="1800">
                <a:solidFill>
                  <a:srgbClr val="FFFFFF"/>
                </a:solidFill>
                <a:latin typeface="Shadows Into Light"/>
                <a:ea typeface="Shadows Into Light"/>
                <a:cs typeface="Shadows Into Light"/>
                <a:sym typeface="Shadows Into Light"/>
              </a:rPr>
              <a:t>MEDIUM</a:t>
            </a:r>
            <a:r>
              <a:rPr lang="en" sz="1800">
                <a:solidFill>
                  <a:srgbClr val="FFFFFF"/>
                </a:solidFill>
                <a:latin typeface="Shadows Into Light"/>
                <a:ea typeface="Shadows Into Light"/>
                <a:cs typeface="Shadows Into Light"/>
                <a:sym typeface="Shadows Into Light"/>
              </a:rPr>
              <a:t>-FI</a:t>
            </a:r>
            <a:endParaRPr sz="1100">
              <a:latin typeface="Shadows Into Light"/>
              <a:ea typeface="Shadows Into Light"/>
              <a:cs typeface="Shadows Into Light"/>
              <a:sym typeface="Shadows Into Light"/>
            </a:endParaRPr>
          </a:p>
        </p:txBody>
      </p:sp>
      <p:sp>
        <p:nvSpPr>
          <p:cNvPr id="127" name="Google Shape;127;p32"/>
          <p:cNvSpPr/>
          <p:nvPr/>
        </p:nvSpPr>
        <p:spPr>
          <a:xfrm>
            <a:off x="2801946" y="1635520"/>
            <a:ext cx="1797900" cy="726900"/>
          </a:xfrm>
          <a:prstGeom prst="chevron">
            <a:avLst>
              <a:gd fmla="val 29853" name="adj"/>
            </a:avLst>
          </a:prstGeom>
          <a:solidFill>
            <a:srgbClr val="FFB008">
              <a:alpha val="93730"/>
            </a:srgbClr>
          </a:solidFill>
          <a:ln cap="flat" cmpd="sng" w="9525">
            <a:solidFill>
              <a:srgbClr val="505670"/>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Clr>
                <a:schemeClr val="lt1"/>
              </a:buClr>
              <a:buSzPts val="1800"/>
              <a:buFont typeface="Varela Round"/>
              <a:buNone/>
            </a:pPr>
            <a:r>
              <a:rPr lang="en" sz="1800">
                <a:solidFill>
                  <a:schemeClr val="lt1"/>
                </a:solidFill>
                <a:latin typeface="Shadows Into Light"/>
                <a:ea typeface="Shadows Into Light"/>
                <a:cs typeface="Shadows Into Light"/>
                <a:sym typeface="Shadows Into Light"/>
              </a:rPr>
              <a:t>GENERATE POV</a:t>
            </a:r>
            <a:endParaRPr sz="1800">
              <a:solidFill>
                <a:srgbClr val="FFFFFF"/>
              </a:solidFill>
              <a:latin typeface="Shadows Into Light"/>
              <a:ea typeface="Shadows Into Light"/>
              <a:cs typeface="Shadows Into Light"/>
              <a:sym typeface="Shadows Into Light"/>
            </a:endParaRPr>
          </a:p>
        </p:txBody>
      </p:sp>
      <p:sp>
        <p:nvSpPr>
          <p:cNvPr id="128" name="Google Shape;128;p32"/>
          <p:cNvSpPr/>
          <p:nvPr/>
        </p:nvSpPr>
        <p:spPr>
          <a:xfrm>
            <a:off x="1083275" y="1635500"/>
            <a:ext cx="1797900" cy="726900"/>
          </a:xfrm>
          <a:prstGeom prst="chevron">
            <a:avLst>
              <a:gd fmla="val 29853" name="adj"/>
            </a:avLst>
          </a:prstGeom>
          <a:solidFill>
            <a:srgbClr val="AACF20"/>
          </a:solidFill>
          <a:ln cap="flat" cmpd="sng" w="9525">
            <a:solidFill>
              <a:srgbClr val="505670"/>
            </a:solidFill>
            <a:prstDash val="dash"/>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800"/>
              <a:buFont typeface="Varela Round"/>
              <a:buNone/>
            </a:pPr>
            <a:r>
              <a:rPr lang="en" sz="1800">
                <a:solidFill>
                  <a:srgbClr val="FFFFFF"/>
                </a:solidFill>
                <a:latin typeface="Shadows Into Light"/>
                <a:ea typeface="Shadows Into Light"/>
                <a:cs typeface="Shadows Into Light"/>
                <a:sym typeface="Shadows Into Light"/>
              </a:rPr>
              <a:t>NEEDFINDING</a:t>
            </a:r>
            <a:endParaRPr sz="1100">
              <a:latin typeface="Shadows Into Light"/>
              <a:ea typeface="Shadows Into Light"/>
              <a:cs typeface="Shadows Into Light"/>
              <a:sym typeface="Shadows Into Light"/>
            </a:endParaRPr>
          </a:p>
        </p:txBody>
      </p:sp>
      <p:sp>
        <p:nvSpPr>
          <p:cNvPr id="129" name="Google Shape;129;p32"/>
          <p:cNvSpPr/>
          <p:nvPr/>
        </p:nvSpPr>
        <p:spPr>
          <a:xfrm>
            <a:off x="6222286" y="2734734"/>
            <a:ext cx="1797900" cy="726900"/>
          </a:xfrm>
          <a:prstGeom prst="chevron">
            <a:avLst>
              <a:gd fmla="val 29853" name="adj"/>
            </a:avLst>
          </a:prstGeom>
          <a:solidFill>
            <a:srgbClr val="7F6000"/>
          </a:solidFill>
          <a:ln cap="flat" cmpd="sng" w="9525">
            <a:solidFill>
              <a:srgbClr val="505670"/>
            </a:solidFill>
            <a:prstDash val="dash"/>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1800"/>
              <a:buFont typeface="Varela Round"/>
              <a:buNone/>
            </a:pPr>
            <a:r>
              <a:rPr lang="en" sz="1800">
                <a:solidFill>
                  <a:srgbClr val="FFFFFF"/>
                </a:solidFill>
                <a:latin typeface="Shadows Into Light"/>
                <a:ea typeface="Shadows Into Light"/>
                <a:cs typeface="Shadows Into Light"/>
                <a:sym typeface="Shadows Into Light"/>
              </a:rPr>
              <a:t>USABILITY TEST</a:t>
            </a:r>
            <a:endParaRPr sz="1800">
              <a:solidFill>
                <a:srgbClr val="FFFFFF"/>
              </a:solidFill>
              <a:latin typeface="Shadows Into Light"/>
              <a:ea typeface="Shadows Into Light"/>
              <a:cs typeface="Shadows Into Light"/>
              <a:sym typeface="Shadows Into Light"/>
            </a:endParaRPr>
          </a:p>
        </p:txBody>
      </p:sp>
      <p:sp>
        <p:nvSpPr>
          <p:cNvPr id="130" name="Google Shape;130;p32"/>
          <p:cNvSpPr/>
          <p:nvPr/>
        </p:nvSpPr>
        <p:spPr>
          <a:xfrm>
            <a:off x="6214153" y="1635519"/>
            <a:ext cx="1797900" cy="726900"/>
          </a:xfrm>
          <a:prstGeom prst="chevron">
            <a:avLst>
              <a:gd fmla="val 29853" name="adj"/>
            </a:avLst>
          </a:prstGeom>
          <a:solidFill>
            <a:srgbClr val="351C75"/>
          </a:solidFill>
          <a:ln cap="flat" cmpd="sng" w="9525">
            <a:solidFill>
              <a:srgbClr val="505670"/>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Clr>
                <a:schemeClr val="lt1"/>
              </a:buClr>
              <a:buSzPts val="1800"/>
              <a:buFont typeface="Varela Round"/>
              <a:buNone/>
            </a:pPr>
            <a:r>
              <a:rPr lang="en" sz="1800">
                <a:solidFill>
                  <a:schemeClr val="lt1"/>
                </a:solidFill>
                <a:latin typeface="Shadows Into Light"/>
                <a:ea typeface="Shadows Into Light"/>
                <a:cs typeface="Shadows Into Light"/>
                <a:sym typeface="Shadows Into Light"/>
              </a:rPr>
              <a:t>FIND SOLUTION</a:t>
            </a:r>
            <a:endParaRPr sz="1800">
              <a:solidFill>
                <a:srgbClr val="FFFFFF"/>
              </a:solidFill>
              <a:latin typeface="Shadows Into Light"/>
              <a:ea typeface="Shadows Into Light"/>
              <a:cs typeface="Shadows Into Light"/>
              <a:sym typeface="Shadows Into Light"/>
            </a:endParaRPr>
          </a:p>
        </p:txBody>
      </p:sp>
      <p:sp>
        <p:nvSpPr>
          <p:cNvPr id="131" name="Google Shape;131;p32"/>
          <p:cNvSpPr/>
          <p:nvPr/>
        </p:nvSpPr>
        <p:spPr>
          <a:xfrm>
            <a:off x="1076990" y="2734735"/>
            <a:ext cx="1797900" cy="726900"/>
          </a:xfrm>
          <a:prstGeom prst="chevron">
            <a:avLst>
              <a:gd fmla="val 29853" name="adj"/>
            </a:avLst>
          </a:prstGeom>
          <a:solidFill>
            <a:srgbClr val="C27BA0"/>
          </a:solidFill>
          <a:ln cap="flat" cmpd="sng" w="9525">
            <a:solidFill>
              <a:srgbClr val="505670"/>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Clr>
                <a:schemeClr val="lt1"/>
              </a:buClr>
              <a:buSzPts val="1800"/>
              <a:buFont typeface="Varela Round"/>
              <a:buNone/>
            </a:pPr>
            <a:r>
              <a:rPr lang="en" sz="1800">
                <a:solidFill>
                  <a:schemeClr val="lt1"/>
                </a:solidFill>
                <a:latin typeface="Shadows Into Light"/>
                <a:ea typeface="Shadows Into Light"/>
                <a:cs typeface="Shadows Into Light"/>
                <a:sym typeface="Shadows Into Light"/>
              </a:rPr>
              <a:t>PRODUCE EXPERIENCE PROTOTYPE</a:t>
            </a:r>
            <a:endParaRPr sz="1800">
              <a:solidFill>
                <a:srgbClr val="FFFFFF"/>
              </a:solidFill>
              <a:latin typeface="Shadows Into Light"/>
              <a:ea typeface="Shadows Into Light"/>
              <a:cs typeface="Shadows Into Light"/>
              <a:sym typeface="Shadows In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9"/>
          <p:cNvSpPr/>
          <p:nvPr/>
        </p:nvSpPr>
        <p:spPr>
          <a:xfrm>
            <a:off x="5236463" y="872007"/>
            <a:ext cx="1667446" cy="3509018"/>
          </a:xfrm>
          <a:custGeom>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9" name="Google Shape;359;p59"/>
          <p:cNvSpPr/>
          <p:nvPr/>
        </p:nvSpPr>
        <p:spPr>
          <a:xfrm>
            <a:off x="5355134" y="1364122"/>
            <a:ext cx="1430100" cy="25230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999999"/>
              </a:buClr>
              <a:buSzPts val="800"/>
              <a:buFont typeface="Arial"/>
              <a:buNone/>
            </a:pPr>
            <a:r>
              <a:rPr b="0" i="0" lang="en" sz="800" u="none" cap="none" strike="noStrike">
                <a:solidFill>
                  <a:srgbClr val="999999"/>
                </a:solidFill>
                <a:latin typeface="Arial"/>
                <a:ea typeface="Arial"/>
                <a:cs typeface="Arial"/>
                <a:sym typeface="Arial"/>
              </a:rPr>
              <a:t>Place your screenshot here</a:t>
            </a:r>
            <a:endParaRPr sz="1100"/>
          </a:p>
        </p:txBody>
      </p:sp>
      <p:sp>
        <p:nvSpPr>
          <p:cNvPr id="360" name="Google Shape;360;p59"/>
          <p:cNvSpPr txBox="1"/>
          <p:nvPr>
            <p:ph idx="4294967295" type="body"/>
          </p:nvPr>
        </p:nvSpPr>
        <p:spPr>
          <a:xfrm>
            <a:off x="2161788" y="970613"/>
            <a:ext cx="2410200" cy="3349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505670"/>
              </a:buClr>
              <a:buSzPts val="2300"/>
              <a:buFont typeface="Varela Round"/>
              <a:buNone/>
            </a:pPr>
            <a:r>
              <a:rPr b="1" lang="en" sz="3000">
                <a:solidFill>
                  <a:srgbClr val="FFFFFF"/>
                </a:solidFill>
                <a:latin typeface="Shadows Into Light"/>
                <a:ea typeface="Shadows Into Light"/>
                <a:cs typeface="Shadows Into Light"/>
                <a:sym typeface="Shadows Into Light"/>
              </a:rPr>
              <a:t>Task 2:</a:t>
            </a:r>
            <a:endParaRPr b="1" sz="3000">
              <a:solidFill>
                <a:srgbClr val="FFFFFF"/>
              </a:solidFill>
              <a:latin typeface="Shadows Into Light"/>
              <a:ea typeface="Shadows Into Light"/>
              <a:cs typeface="Shadows Into Light"/>
              <a:sym typeface="Shadows Into Light"/>
            </a:endParaRPr>
          </a:p>
          <a:p>
            <a:pPr indent="0" lvl="0" marL="0" marR="0" rtl="0" algn="l">
              <a:lnSpc>
                <a:spcPct val="100000"/>
              </a:lnSpc>
              <a:spcBef>
                <a:spcPts val="0"/>
              </a:spcBef>
              <a:spcAft>
                <a:spcPts val="0"/>
              </a:spcAft>
              <a:buClr>
                <a:srgbClr val="505670"/>
              </a:buClr>
              <a:buSzPts val="2300"/>
              <a:buFont typeface="Varela Round"/>
              <a:buNone/>
            </a:pPr>
            <a:r>
              <a:rPr lang="en" sz="2300">
                <a:solidFill>
                  <a:srgbClr val="FFFFFF"/>
                </a:solidFill>
                <a:latin typeface="Shadows Into Light"/>
                <a:ea typeface="Shadows Into Light"/>
                <a:cs typeface="Shadows Into Light"/>
                <a:sym typeface="Shadows Into Light"/>
              </a:rPr>
              <a:t>Planning a meal for a dinner party.</a:t>
            </a:r>
            <a:endParaRPr sz="2300"/>
          </a:p>
          <a:p>
            <a:pPr indent="0" lvl="0" marL="0" marR="0" rtl="0" algn="l">
              <a:lnSpc>
                <a:spcPct val="100000"/>
              </a:lnSpc>
              <a:spcBef>
                <a:spcPts val="0"/>
              </a:spcBef>
              <a:spcAft>
                <a:spcPts val="0"/>
              </a:spcAft>
              <a:buClr>
                <a:srgbClr val="505670"/>
              </a:buClr>
              <a:buSzPts val="1400"/>
              <a:buFont typeface="Varela Round"/>
              <a:buNone/>
            </a:pPr>
            <a:r>
              <a:t/>
            </a:r>
            <a:endParaRPr sz="2300"/>
          </a:p>
        </p:txBody>
      </p:sp>
      <p:pic>
        <p:nvPicPr>
          <p:cNvPr id="361" name="Google Shape;361;p59"/>
          <p:cNvPicPr preferRelativeResize="0"/>
          <p:nvPr/>
        </p:nvPicPr>
        <p:blipFill>
          <a:blip r:embed="rId3">
            <a:alphaModFix/>
          </a:blip>
          <a:stretch>
            <a:fillRect/>
          </a:stretch>
        </p:blipFill>
        <p:spPr>
          <a:xfrm>
            <a:off x="5355125" y="1364125"/>
            <a:ext cx="1430100" cy="2562800"/>
          </a:xfrm>
          <a:prstGeom prst="rect">
            <a:avLst/>
          </a:prstGeom>
          <a:noFill/>
          <a:ln cap="flat" cmpd="sng" w="19050">
            <a:solidFill>
              <a:srgbClr val="D9D9D9"/>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0"/>
          <p:cNvSpPr/>
          <p:nvPr/>
        </p:nvSpPr>
        <p:spPr>
          <a:xfrm>
            <a:off x="5236463" y="872007"/>
            <a:ext cx="1667446" cy="3509018"/>
          </a:xfrm>
          <a:custGeom>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7" name="Google Shape;367;p60"/>
          <p:cNvSpPr/>
          <p:nvPr/>
        </p:nvSpPr>
        <p:spPr>
          <a:xfrm>
            <a:off x="5355134" y="1364122"/>
            <a:ext cx="1430100" cy="25230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999999"/>
              </a:buClr>
              <a:buSzPts val="800"/>
              <a:buFont typeface="Arial"/>
              <a:buNone/>
            </a:pPr>
            <a:r>
              <a:rPr b="0" i="0" lang="en" sz="800" u="none" cap="none" strike="noStrike">
                <a:solidFill>
                  <a:srgbClr val="999999"/>
                </a:solidFill>
                <a:latin typeface="Arial"/>
                <a:ea typeface="Arial"/>
                <a:cs typeface="Arial"/>
                <a:sym typeface="Arial"/>
              </a:rPr>
              <a:t>Place your screenshot here</a:t>
            </a:r>
            <a:endParaRPr sz="1100"/>
          </a:p>
        </p:txBody>
      </p:sp>
      <p:sp>
        <p:nvSpPr>
          <p:cNvPr id="368" name="Google Shape;368;p60"/>
          <p:cNvSpPr txBox="1"/>
          <p:nvPr>
            <p:ph idx="4294967295" type="body"/>
          </p:nvPr>
        </p:nvSpPr>
        <p:spPr>
          <a:xfrm>
            <a:off x="2152238" y="1009238"/>
            <a:ext cx="2410200" cy="3349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505670"/>
              </a:buClr>
              <a:buSzPts val="2300"/>
              <a:buFont typeface="Varela Round"/>
              <a:buNone/>
            </a:pPr>
            <a:r>
              <a:rPr b="1" lang="en" sz="3000">
                <a:solidFill>
                  <a:srgbClr val="FFFFFF"/>
                </a:solidFill>
                <a:latin typeface="Shadows Into Light"/>
                <a:ea typeface="Shadows Into Light"/>
                <a:cs typeface="Shadows Into Light"/>
                <a:sym typeface="Shadows Into Light"/>
              </a:rPr>
              <a:t>TASK 3：</a:t>
            </a:r>
            <a:endParaRPr b="1" sz="3000">
              <a:solidFill>
                <a:srgbClr val="FFFFFF"/>
              </a:solidFill>
              <a:latin typeface="Shadows Into Light"/>
              <a:ea typeface="Shadows Into Light"/>
              <a:cs typeface="Shadows Into Light"/>
              <a:sym typeface="Shadows Into Light"/>
            </a:endParaRPr>
          </a:p>
          <a:p>
            <a:pPr indent="0" lvl="0" marL="0" marR="0" rtl="0" algn="l">
              <a:lnSpc>
                <a:spcPct val="100000"/>
              </a:lnSpc>
              <a:spcBef>
                <a:spcPts val="0"/>
              </a:spcBef>
              <a:spcAft>
                <a:spcPts val="0"/>
              </a:spcAft>
              <a:buClr>
                <a:srgbClr val="505670"/>
              </a:buClr>
              <a:buSzPts val="2300"/>
              <a:buFont typeface="Varela Round"/>
              <a:buNone/>
            </a:pPr>
            <a:r>
              <a:rPr lang="en" sz="2300">
                <a:solidFill>
                  <a:srgbClr val="FFFFFF"/>
                </a:solidFill>
                <a:latin typeface="Shadows Into Light"/>
                <a:ea typeface="Shadows Into Light"/>
                <a:cs typeface="Shadows Into Light"/>
                <a:sym typeface="Shadows Into Light"/>
              </a:rPr>
              <a:t>See how healthy of my recently eating.</a:t>
            </a:r>
            <a:endParaRPr sz="2300">
              <a:solidFill>
                <a:srgbClr val="FFFFFF"/>
              </a:solidFill>
              <a:latin typeface="Shadows Into Light"/>
              <a:ea typeface="Shadows Into Light"/>
              <a:cs typeface="Shadows Into Light"/>
              <a:sym typeface="Shadows Into Light"/>
            </a:endParaRPr>
          </a:p>
          <a:p>
            <a:pPr indent="1244600" lvl="0" marL="0" rtl="0">
              <a:lnSpc>
                <a:spcPct val="115000"/>
              </a:lnSpc>
              <a:spcBef>
                <a:spcPts val="0"/>
              </a:spcBef>
              <a:spcAft>
                <a:spcPts val="0"/>
              </a:spcAft>
              <a:buClr>
                <a:schemeClr val="dk1"/>
              </a:buClr>
              <a:buSzPts val="1100"/>
              <a:buFont typeface="Arial"/>
              <a:buNone/>
            </a:pPr>
            <a:r>
              <a:t/>
            </a:r>
            <a:endParaRPr sz="2300">
              <a:solidFill>
                <a:srgbClr val="FFFFFF"/>
              </a:solidFill>
              <a:latin typeface="Shadows Into Light"/>
              <a:ea typeface="Shadows Into Light"/>
              <a:cs typeface="Shadows Into Light"/>
              <a:sym typeface="Shadows Into Light"/>
            </a:endParaRPr>
          </a:p>
          <a:p>
            <a:pPr indent="0" lvl="0" marL="0" marR="0" rtl="0" algn="l">
              <a:lnSpc>
                <a:spcPct val="100000"/>
              </a:lnSpc>
              <a:spcBef>
                <a:spcPts val="0"/>
              </a:spcBef>
              <a:spcAft>
                <a:spcPts val="0"/>
              </a:spcAft>
              <a:buClr>
                <a:srgbClr val="505670"/>
              </a:buClr>
              <a:buSzPts val="2300"/>
              <a:buFont typeface="Varela Round"/>
              <a:buNone/>
            </a:pPr>
            <a:r>
              <a:t/>
            </a:r>
            <a:endParaRPr sz="2300">
              <a:solidFill>
                <a:srgbClr val="FFFFFF"/>
              </a:solidFill>
              <a:latin typeface="Shadows Into Light"/>
              <a:ea typeface="Shadows Into Light"/>
              <a:cs typeface="Shadows Into Light"/>
              <a:sym typeface="Shadows Into Light"/>
            </a:endParaRPr>
          </a:p>
          <a:p>
            <a:pPr indent="0" lvl="0" marL="0" marR="0" rtl="0" algn="l">
              <a:lnSpc>
                <a:spcPct val="100000"/>
              </a:lnSpc>
              <a:spcBef>
                <a:spcPts val="0"/>
              </a:spcBef>
              <a:spcAft>
                <a:spcPts val="0"/>
              </a:spcAft>
              <a:buClr>
                <a:srgbClr val="505670"/>
              </a:buClr>
              <a:buSzPts val="1400"/>
              <a:buFont typeface="Varela Round"/>
              <a:buNone/>
            </a:pPr>
            <a:r>
              <a:t/>
            </a:r>
            <a:endParaRPr sz="1100"/>
          </a:p>
        </p:txBody>
      </p:sp>
      <p:pic>
        <p:nvPicPr>
          <p:cNvPr id="369" name="Google Shape;369;p60"/>
          <p:cNvPicPr preferRelativeResize="0"/>
          <p:nvPr/>
        </p:nvPicPr>
        <p:blipFill>
          <a:blip r:embed="rId3">
            <a:alphaModFix/>
          </a:blip>
          <a:stretch>
            <a:fillRect/>
          </a:stretch>
        </p:blipFill>
        <p:spPr>
          <a:xfrm>
            <a:off x="5355123" y="1364125"/>
            <a:ext cx="1430100" cy="25492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61"/>
          <p:cNvSpPr txBox="1"/>
          <p:nvPr>
            <p:ph type="ctrTitle"/>
          </p:nvPr>
        </p:nvSpPr>
        <p:spPr>
          <a:xfrm>
            <a:off x="1630651" y="1991813"/>
            <a:ext cx="5882700" cy="11598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 sz="3600">
                <a:solidFill>
                  <a:srgbClr val="000000"/>
                </a:solidFill>
              </a:rPr>
              <a:t>Group Heuristic Evaluation</a:t>
            </a:r>
            <a:endParaRPr sz="36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1027951" y="517332"/>
            <a:ext cx="7088100" cy="682800"/>
          </a:xfrm>
          <a:prstGeom prst="rect">
            <a:avLst/>
          </a:prstGeom>
        </p:spPr>
        <p:txBody>
          <a:bodyPr anchorCtr="0" anchor="b" bIns="68575" lIns="68575" spcFirstLastPara="1" rIns="68575" wrap="square" tIns="68575">
            <a:noAutofit/>
          </a:bodyPr>
          <a:lstStyle/>
          <a:p>
            <a:pPr indent="0" lvl="0" marL="0">
              <a:spcBef>
                <a:spcPts val="0"/>
              </a:spcBef>
              <a:spcAft>
                <a:spcPts val="0"/>
              </a:spcAft>
              <a:buNone/>
            </a:pPr>
            <a:r>
              <a:rPr lang="en" sz="3000">
                <a:solidFill>
                  <a:srgbClr val="000000"/>
                </a:solidFill>
              </a:rPr>
              <a:t>Group Heuristic Evaluation</a:t>
            </a:r>
            <a:endParaRPr sz="3000">
              <a:solidFill>
                <a:srgbClr val="000000"/>
              </a:solidFill>
            </a:endParaRPr>
          </a:p>
        </p:txBody>
      </p:sp>
      <p:sp>
        <p:nvSpPr>
          <p:cNvPr id="380" name="Google Shape;380;p62"/>
          <p:cNvSpPr txBox="1"/>
          <p:nvPr>
            <p:ph idx="1" type="body"/>
          </p:nvPr>
        </p:nvSpPr>
        <p:spPr>
          <a:xfrm>
            <a:off x="1070326" y="1438988"/>
            <a:ext cx="7056300" cy="3062100"/>
          </a:xfrm>
          <a:prstGeom prst="rect">
            <a:avLst/>
          </a:prstGeom>
        </p:spPr>
        <p:txBody>
          <a:bodyPr anchorCtr="0" anchor="t" bIns="68575" lIns="68575" spcFirstLastPara="1" rIns="68575" wrap="square" tIns="68575">
            <a:noAutofit/>
          </a:bodyPr>
          <a:lstStyle/>
          <a:p>
            <a:pPr indent="-342900" lvl="0" marL="457200" rtl="0">
              <a:spcBef>
                <a:spcPts val="0"/>
              </a:spcBef>
              <a:spcAft>
                <a:spcPts val="0"/>
              </a:spcAft>
              <a:buSzPts val="1800"/>
              <a:buAutoNum type="arabicPeriod"/>
            </a:pPr>
            <a:r>
              <a:rPr lang="en"/>
              <a:t>Buttons haven’t been lined up.</a:t>
            </a:r>
            <a:endParaRPr/>
          </a:p>
          <a:p>
            <a:pPr indent="0" lvl="0" marL="457200" rtl="0">
              <a:spcBef>
                <a:spcPts val="0"/>
              </a:spcBef>
              <a:spcAft>
                <a:spcPts val="0"/>
              </a:spcAft>
              <a:buNone/>
            </a:pPr>
            <a:r>
              <a:t/>
            </a:r>
            <a:endParaRPr/>
          </a:p>
          <a:p>
            <a:pPr indent="-342900" lvl="0" marL="457200">
              <a:spcBef>
                <a:spcPts val="0"/>
              </a:spcBef>
              <a:spcAft>
                <a:spcPts val="0"/>
              </a:spcAft>
              <a:buSzPts val="1800"/>
              <a:buAutoNum type="arabicPeriod"/>
            </a:pPr>
            <a:r>
              <a:rPr lang="en"/>
              <a:t>More options of personal preferences should be added.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3"/>
          <p:cNvSpPr txBox="1"/>
          <p:nvPr>
            <p:ph idx="4294967295" type="title"/>
          </p:nvPr>
        </p:nvSpPr>
        <p:spPr>
          <a:xfrm>
            <a:off x="2678563" y="1962300"/>
            <a:ext cx="3786900" cy="1218900"/>
          </a:xfrm>
          <a:prstGeom prst="rect">
            <a:avLst/>
          </a:prstGeom>
        </p:spPr>
        <p:txBody>
          <a:bodyPr anchorCtr="0" anchor="b" bIns="68575" lIns="68575" spcFirstLastPara="1" rIns="68575" wrap="square" tIns="68575">
            <a:noAutofit/>
          </a:bodyPr>
          <a:lstStyle/>
          <a:p>
            <a:pPr indent="0" lvl="0" marL="0">
              <a:spcBef>
                <a:spcPts val="0"/>
              </a:spcBef>
              <a:spcAft>
                <a:spcPts val="0"/>
              </a:spcAft>
              <a:buNone/>
            </a:pPr>
            <a:r>
              <a:rPr lang="en" sz="3000">
                <a:solidFill>
                  <a:srgbClr val="000000"/>
                </a:solidFill>
              </a:rPr>
              <a:t>Medium-Fi Prototype #2: Key Changes</a:t>
            </a:r>
            <a:endParaRPr sz="3000">
              <a:solidFill>
                <a:srgbClr val="000000"/>
              </a:solidFill>
            </a:endParaRPr>
          </a:p>
        </p:txBody>
      </p:sp>
      <p:sp>
        <p:nvSpPr>
          <p:cNvPr id="386" name="Google Shape;386;p63"/>
          <p:cNvSpPr/>
          <p:nvPr/>
        </p:nvSpPr>
        <p:spPr>
          <a:xfrm>
            <a:off x="1011126" y="817257"/>
            <a:ext cx="1667446" cy="3509018"/>
          </a:xfrm>
          <a:custGeom>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7" name="Google Shape;387;p63"/>
          <p:cNvSpPr/>
          <p:nvPr/>
        </p:nvSpPr>
        <p:spPr>
          <a:xfrm>
            <a:off x="6465463" y="817244"/>
            <a:ext cx="1667446" cy="3509018"/>
          </a:xfrm>
          <a:custGeom>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88" name="Google Shape;388;p63"/>
          <p:cNvPicPr preferRelativeResize="0"/>
          <p:nvPr/>
        </p:nvPicPr>
        <p:blipFill>
          <a:blip r:embed="rId3">
            <a:alphaModFix/>
          </a:blip>
          <a:stretch>
            <a:fillRect/>
          </a:stretch>
        </p:blipFill>
        <p:spPr>
          <a:xfrm>
            <a:off x="1150987" y="1335325"/>
            <a:ext cx="1387750" cy="2472875"/>
          </a:xfrm>
          <a:prstGeom prst="rect">
            <a:avLst/>
          </a:prstGeom>
          <a:noFill/>
          <a:ln>
            <a:noFill/>
          </a:ln>
        </p:spPr>
      </p:pic>
      <p:pic>
        <p:nvPicPr>
          <p:cNvPr id="389" name="Google Shape;389;p63"/>
          <p:cNvPicPr preferRelativeResize="0"/>
          <p:nvPr/>
        </p:nvPicPr>
        <p:blipFill>
          <a:blip r:embed="rId4">
            <a:alphaModFix/>
          </a:blip>
          <a:stretch>
            <a:fillRect/>
          </a:stretch>
        </p:blipFill>
        <p:spPr>
          <a:xfrm>
            <a:off x="6605313" y="1331575"/>
            <a:ext cx="1387750" cy="248036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4"/>
          <p:cNvSpPr txBox="1"/>
          <p:nvPr>
            <p:ph type="title"/>
          </p:nvPr>
        </p:nvSpPr>
        <p:spPr>
          <a:xfrm>
            <a:off x="1027951" y="517332"/>
            <a:ext cx="7088100" cy="682800"/>
          </a:xfrm>
          <a:prstGeom prst="rect">
            <a:avLst/>
          </a:prstGeom>
        </p:spPr>
        <p:txBody>
          <a:bodyPr anchorCtr="0" anchor="b" bIns="68575" lIns="68575" spcFirstLastPara="1" rIns="68575" wrap="square" tIns="68575">
            <a:noAutofit/>
          </a:bodyPr>
          <a:lstStyle/>
          <a:p>
            <a:pPr indent="0" lvl="0" marL="0">
              <a:spcBef>
                <a:spcPts val="0"/>
              </a:spcBef>
              <a:spcAft>
                <a:spcPts val="0"/>
              </a:spcAft>
              <a:buNone/>
            </a:pPr>
            <a:r>
              <a:rPr lang="en" sz="3000">
                <a:solidFill>
                  <a:srgbClr val="000000"/>
                </a:solidFill>
              </a:rPr>
              <a:t>Usability Test</a:t>
            </a:r>
            <a:endParaRPr sz="3000">
              <a:solidFill>
                <a:srgbClr val="000000"/>
              </a:solidFill>
            </a:endParaRPr>
          </a:p>
        </p:txBody>
      </p:sp>
      <p:sp>
        <p:nvSpPr>
          <p:cNvPr id="395" name="Google Shape;395;p64"/>
          <p:cNvSpPr txBox="1"/>
          <p:nvPr>
            <p:ph idx="1" type="body"/>
          </p:nvPr>
        </p:nvSpPr>
        <p:spPr>
          <a:xfrm>
            <a:off x="1070326" y="1438988"/>
            <a:ext cx="7056300" cy="30621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rPr lang="en"/>
              <a:t>The buttons are too small to touch.</a:t>
            </a:r>
            <a:endParaRPr/>
          </a:p>
          <a:p>
            <a:pPr indent="0" lvl="0" marL="0" rtl="0">
              <a:spcBef>
                <a:spcPts val="0"/>
              </a:spcBef>
              <a:spcAft>
                <a:spcPts val="0"/>
              </a:spcAft>
              <a:buNone/>
            </a:pPr>
            <a:r>
              <a:t/>
            </a:r>
            <a:endParaRPr/>
          </a:p>
          <a:p>
            <a:pPr indent="0" lvl="0" marL="0" rtl="0">
              <a:spcBef>
                <a:spcPts val="0"/>
              </a:spcBef>
              <a:spcAft>
                <a:spcPts val="0"/>
              </a:spcAft>
              <a:buNone/>
            </a:pPr>
            <a:r>
              <a:rPr lang="en"/>
              <a:t>The operations are not very fluent.</a:t>
            </a:r>
            <a:endParaRPr/>
          </a:p>
          <a:p>
            <a:pPr indent="0" lvl="0" marL="0" rtl="0">
              <a:spcBef>
                <a:spcPts val="0"/>
              </a:spcBef>
              <a:spcAft>
                <a:spcPts val="0"/>
              </a:spcAft>
              <a:buNone/>
            </a:pPr>
            <a:r>
              <a:t/>
            </a:r>
            <a:endParaRPr/>
          </a:p>
          <a:p>
            <a:pPr indent="0" lvl="0" marL="0">
              <a:spcBef>
                <a:spcPts val="0"/>
              </a:spcBef>
              <a:spcAft>
                <a:spcPts val="0"/>
              </a:spcAft>
              <a:buNone/>
            </a:pPr>
            <a:r>
              <a:rPr lang="en"/>
              <a:t>Improve the comment feature.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5"/>
          <p:cNvSpPr txBox="1"/>
          <p:nvPr>
            <p:ph type="title"/>
          </p:nvPr>
        </p:nvSpPr>
        <p:spPr>
          <a:xfrm>
            <a:off x="1027951" y="517332"/>
            <a:ext cx="7088100" cy="682800"/>
          </a:xfrm>
          <a:prstGeom prst="rect">
            <a:avLst/>
          </a:prstGeom>
        </p:spPr>
        <p:txBody>
          <a:bodyPr anchorCtr="0" anchor="b" bIns="68575" lIns="68575" spcFirstLastPara="1" rIns="68575" wrap="square" tIns="68575">
            <a:noAutofit/>
          </a:bodyPr>
          <a:lstStyle/>
          <a:p>
            <a:pPr indent="0" lvl="0" marL="0">
              <a:spcBef>
                <a:spcPts val="0"/>
              </a:spcBef>
              <a:spcAft>
                <a:spcPts val="0"/>
              </a:spcAft>
              <a:buNone/>
            </a:pPr>
            <a:r>
              <a:rPr lang="en" sz="3000">
                <a:solidFill>
                  <a:srgbClr val="000000"/>
                </a:solidFill>
              </a:rPr>
              <a:t>Medium-Fi Prototype #3: </a:t>
            </a:r>
            <a:endParaRPr sz="3000">
              <a:solidFill>
                <a:srgbClr val="000000"/>
              </a:solidFill>
            </a:endParaRPr>
          </a:p>
        </p:txBody>
      </p:sp>
      <p:sp>
        <p:nvSpPr>
          <p:cNvPr id="401" name="Google Shape;401;p65"/>
          <p:cNvSpPr txBox="1"/>
          <p:nvPr>
            <p:ph idx="1" type="body"/>
          </p:nvPr>
        </p:nvSpPr>
        <p:spPr>
          <a:xfrm>
            <a:off x="3308401" y="1449263"/>
            <a:ext cx="7056300" cy="30621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rPr lang="en"/>
              <a:t>Bugs fixed</a:t>
            </a:r>
            <a:endParaRPr/>
          </a:p>
        </p:txBody>
      </p:sp>
      <p:sp>
        <p:nvSpPr>
          <p:cNvPr id="402" name="Google Shape;402;p65"/>
          <p:cNvSpPr/>
          <p:nvPr/>
        </p:nvSpPr>
        <p:spPr>
          <a:xfrm>
            <a:off x="6622438" y="817244"/>
            <a:ext cx="1667446" cy="3509018"/>
          </a:xfrm>
          <a:custGeom>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3" name="Google Shape;403;p65"/>
          <p:cNvSpPr/>
          <p:nvPr/>
        </p:nvSpPr>
        <p:spPr>
          <a:xfrm>
            <a:off x="6741109" y="1309359"/>
            <a:ext cx="1430100" cy="2523000"/>
          </a:xfrm>
          <a:prstGeom prst="rect">
            <a:avLst/>
          </a:prstGeom>
          <a:solidFill>
            <a:srgbClr val="F3F3F3"/>
          </a:solidFill>
          <a:ln cap="flat" cmpd="sng" w="19050">
            <a:solidFill>
              <a:srgbClr val="D9D9D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999999"/>
              </a:buClr>
              <a:buSzPts val="800"/>
              <a:buFont typeface="Arial"/>
              <a:buNone/>
            </a:pPr>
            <a:r>
              <a:rPr b="0" i="0" lang="en" sz="800" u="none" cap="none" strike="noStrike">
                <a:solidFill>
                  <a:srgbClr val="999999"/>
                </a:solidFill>
                <a:latin typeface="Arial"/>
                <a:ea typeface="Arial"/>
                <a:cs typeface="Arial"/>
                <a:sym typeface="Arial"/>
              </a:rPr>
              <a:t>Place your screenshot here</a:t>
            </a:r>
            <a:endParaRPr sz="1100"/>
          </a:p>
        </p:txBody>
      </p:sp>
      <p:pic>
        <p:nvPicPr>
          <p:cNvPr id="404" name="Google Shape;404;p65"/>
          <p:cNvPicPr preferRelativeResize="0"/>
          <p:nvPr/>
        </p:nvPicPr>
        <p:blipFill>
          <a:blip r:embed="rId3">
            <a:alphaModFix/>
          </a:blip>
          <a:stretch>
            <a:fillRect/>
          </a:stretch>
        </p:blipFill>
        <p:spPr>
          <a:xfrm>
            <a:off x="6741110" y="1301313"/>
            <a:ext cx="1430100" cy="2539074"/>
          </a:xfrm>
          <a:prstGeom prst="rect">
            <a:avLst/>
          </a:prstGeom>
          <a:noFill/>
          <a:ln cap="flat" cmpd="sng" w="19050">
            <a:solidFill>
              <a:srgbClr val="D9D9D9"/>
            </a:solidFill>
            <a:prstDash val="solid"/>
            <a:round/>
            <a:headEnd len="sm" w="sm" type="none"/>
            <a:tailEnd len="sm" w="sm" type="none"/>
          </a:ln>
        </p:spPr>
      </p:pic>
      <p:pic>
        <p:nvPicPr>
          <p:cNvPr id="405" name="Google Shape;405;p65"/>
          <p:cNvPicPr preferRelativeResize="0"/>
          <p:nvPr/>
        </p:nvPicPr>
        <p:blipFill>
          <a:blip r:embed="rId4">
            <a:alphaModFix/>
          </a:blip>
          <a:stretch>
            <a:fillRect/>
          </a:stretch>
        </p:blipFill>
        <p:spPr>
          <a:xfrm>
            <a:off x="939694" y="817250"/>
            <a:ext cx="1822556" cy="3579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6"/>
          <p:cNvSpPr txBox="1"/>
          <p:nvPr>
            <p:ph type="title"/>
          </p:nvPr>
        </p:nvSpPr>
        <p:spPr>
          <a:xfrm>
            <a:off x="1913963" y="517332"/>
            <a:ext cx="5316074" cy="682874"/>
          </a:xfrm>
          <a:prstGeom prst="rect">
            <a:avLst/>
          </a:prstGeom>
          <a:noFill/>
          <a:ln>
            <a:noFill/>
          </a:ln>
        </p:spPr>
        <p:txBody>
          <a:bodyPr anchorCtr="0" anchor="b" bIns="68575" lIns="68575" spcFirstLastPara="1" rIns="68575" wrap="square" tIns="68575">
            <a:noAutofit/>
          </a:bodyPr>
          <a:lstStyle/>
          <a:p>
            <a:pPr indent="0" lvl="0" marL="0" marR="0" rtl="0" algn="ctr">
              <a:lnSpc>
                <a:spcPct val="100000"/>
              </a:lnSpc>
              <a:spcBef>
                <a:spcPts val="0"/>
              </a:spcBef>
              <a:spcAft>
                <a:spcPts val="0"/>
              </a:spcAft>
              <a:buClr>
                <a:srgbClr val="979CB8"/>
              </a:buClr>
              <a:buSzPts val="2300"/>
              <a:buFont typeface="Shadows Into Light"/>
              <a:buNone/>
            </a:pPr>
            <a:r>
              <a:rPr lang="en"/>
              <a:t>Conclusion </a:t>
            </a:r>
            <a:endParaRPr sz="1100"/>
          </a:p>
        </p:txBody>
      </p:sp>
      <p:sp>
        <p:nvSpPr>
          <p:cNvPr id="411" name="Google Shape;411;p66"/>
          <p:cNvSpPr txBox="1"/>
          <p:nvPr>
            <p:ph idx="1" type="body"/>
          </p:nvPr>
        </p:nvSpPr>
        <p:spPr>
          <a:xfrm>
            <a:off x="4811350" y="1477263"/>
            <a:ext cx="2820300" cy="2641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505670"/>
              </a:buClr>
              <a:buSzPts val="1500"/>
              <a:buFont typeface="Varela Round"/>
              <a:buNone/>
            </a:pPr>
            <a:r>
              <a:rPr lang="en" sz="1500"/>
              <a:t>Big social and environmental problems can be simplified into small particular tasks. </a:t>
            </a:r>
            <a:endParaRPr sz="1500"/>
          </a:p>
          <a:p>
            <a:pPr indent="0" lvl="0" marL="0" marR="0" rtl="0" algn="l">
              <a:lnSpc>
                <a:spcPct val="100000"/>
              </a:lnSpc>
              <a:spcBef>
                <a:spcPts val="0"/>
              </a:spcBef>
              <a:spcAft>
                <a:spcPts val="0"/>
              </a:spcAft>
              <a:buClr>
                <a:srgbClr val="505670"/>
              </a:buClr>
              <a:buSzPts val="1500"/>
              <a:buFont typeface="Varela Round"/>
              <a:buNone/>
            </a:pPr>
            <a:r>
              <a:t/>
            </a:r>
            <a:endParaRPr sz="1500"/>
          </a:p>
          <a:p>
            <a:pPr indent="0" lvl="0" marL="0" marR="0" rtl="0" algn="l">
              <a:lnSpc>
                <a:spcPct val="100000"/>
              </a:lnSpc>
              <a:spcBef>
                <a:spcPts val="0"/>
              </a:spcBef>
              <a:spcAft>
                <a:spcPts val="0"/>
              </a:spcAft>
              <a:buClr>
                <a:srgbClr val="505670"/>
              </a:buClr>
              <a:buSzPts val="1500"/>
              <a:buFont typeface="Varela Round"/>
              <a:buNone/>
            </a:pPr>
            <a:r>
              <a:rPr lang="en" sz="1500"/>
              <a:t>And we are able to put these ideas into reality using powerful designing tools and hard work.</a:t>
            </a:r>
            <a:endParaRPr sz="1500"/>
          </a:p>
          <a:p>
            <a:pPr indent="0" lvl="0" marL="0" marR="0" rtl="0" algn="l">
              <a:lnSpc>
                <a:spcPct val="100000"/>
              </a:lnSpc>
              <a:spcBef>
                <a:spcPts val="0"/>
              </a:spcBef>
              <a:spcAft>
                <a:spcPts val="0"/>
              </a:spcAft>
              <a:buClr>
                <a:srgbClr val="505670"/>
              </a:buClr>
              <a:buSzPts val="1500"/>
              <a:buFont typeface="Varela Round"/>
              <a:buNone/>
            </a:pPr>
            <a:r>
              <a:t/>
            </a:r>
            <a:endParaRPr sz="1500"/>
          </a:p>
          <a:p>
            <a:pPr indent="0" lvl="0" marL="0" marR="0" rtl="0" algn="l">
              <a:lnSpc>
                <a:spcPct val="100000"/>
              </a:lnSpc>
              <a:spcBef>
                <a:spcPts val="0"/>
              </a:spcBef>
              <a:spcAft>
                <a:spcPts val="0"/>
              </a:spcAft>
              <a:buClr>
                <a:srgbClr val="505670"/>
              </a:buClr>
              <a:buSzPts val="1500"/>
              <a:buFont typeface="Varela Round"/>
              <a:buNone/>
            </a:pPr>
            <a:r>
              <a:rPr lang="en" sz="1500"/>
              <a:t>All in all, it feels good to make the lives of human beings better.</a:t>
            </a:r>
            <a:endParaRPr sz="1500"/>
          </a:p>
        </p:txBody>
      </p:sp>
      <p:pic>
        <p:nvPicPr>
          <p:cNvPr id="412" name="Google Shape;412;p66"/>
          <p:cNvPicPr preferRelativeResize="0"/>
          <p:nvPr/>
        </p:nvPicPr>
        <p:blipFill>
          <a:blip r:embed="rId3">
            <a:alphaModFix/>
          </a:blip>
          <a:stretch>
            <a:fillRect/>
          </a:stretch>
        </p:blipFill>
        <p:spPr>
          <a:xfrm>
            <a:off x="2059474" y="1422400"/>
            <a:ext cx="1741675" cy="27512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7"/>
          <p:cNvSpPr txBox="1"/>
          <p:nvPr>
            <p:ph type="title"/>
          </p:nvPr>
        </p:nvSpPr>
        <p:spPr>
          <a:xfrm>
            <a:off x="1913963" y="517332"/>
            <a:ext cx="5316000" cy="682800"/>
          </a:xfrm>
          <a:prstGeom prst="rect">
            <a:avLst/>
          </a:prstGeom>
          <a:noFill/>
          <a:ln>
            <a:noFill/>
          </a:ln>
        </p:spPr>
        <p:txBody>
          <a:bodyPr anchorCtr="0" anchor="b" bIns="68575" lIns="68575" spcFirstLastPara="1" rIns="68575" wrap="square" tIns="68575">
            <a:noAutofit/>
          </a:bodyPr>
          <a:lstStyle/>
          <a:p>
            <a:pPr indent="0" lvl="0" marL="0" marR="0" rtl="0" algn="ctr">
              <a:lnSpc>
                <a:spcPct val="100000"/>
              </a:lnSpc>
              <a:spcBef>
                <a:spcPts val="0"/>
              </a:spcBef>
              <a:spcAft>
                <a:spcPts val="0"/>
              </a:spcAft>
              <a:buClr>
                <a:srgbClr val="979CB8"/>
              </a:buClr>
              <a:buSzPts val="2300"/>
              <a:buFont typeface="Shadows Into Light"/>
              <a:buNone/>
            </a:pPr>
            <a:r>
              <a:rPr lang="en"/>
              <a:t>Conclusion </a:t>
            </a:r>
            <a:endParaRPr sz="1100"/>
          </a:p>
        </p:txBody>
      </p:sp>
      <p:sp>
        <p:nvSpPr>
          <p:cNvPr id="418" name="Google Shape;418;p67"/>
          <p:cNvSpPr txBox="1"/>
          <p:nvPr>
            <p:ph idx="1" type="body"/>
          </p:nvPr>
        </p:nvSpPr>
        <p:spPr>
          <a:xfrm>
            <a:off x="4284524" y="1923925"/>
            <a:ext cx="3901500" cy="2249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505670"/>
              </a:buClr>
              <a:buSzPts val="1500"/>
              <a:buFont typeface="Varela Round"/>
              <a:buNone/>
            </a:pPr>
            <a:r>
              <a:rPr lang="en" sz="1500"/>
              <a:t>Project name: health assistant </a:t>
            </a:r>
            <a:endParaRPr sz="1500"/>
          </a:p>
          <a:p>
            <a:pPr indent="0" lvl="0" marL="0" marR="0" rtl="0" algn="l">
              <a:lnSpc>
                <a:spcPct val="100000"/>
              </a:lnSpc>
              <a:spcBef>
                <a:spcPts val="0"/>
              </a:spcBef>
              <a:spcAft>
                <a:spcPts val="0"/>
              </a:spcAft>
              <a:buClr>
                <a:srgbClr val="505670"/>
              </a:buClr>
              <a:buSzPts val="1500"/>
              <a:buFont typeface="Varela Round"/>
              <a:buNone/>
            </a:pPr>
            <a:r>
              <a:t/>
            </a:r>
            <a:endParaRPr sz="1500"/>
          </a:p>
          <a:p>
            <a:pPr indent="0" lvl="0" marL="0" marR="0" rtl="0" algn="l">
              <a:lnSpc>
                <a:spcPct val="100000"/>
              </a:lnSpc>
              <a:spcBef>
                <a:spcPts val="0"/>
              </a:spcBef>
              <a:spcAft>
                <a:spcPts val="0"/>
              </a:spcAft>
              <a:buClr>
                <a:srgbClr val="505670"/>
              </a:buClr>
              <a:buSzPts val="1500"/>
              <a:buFont typeface="Varela Round"/>
              <a:buNone/>
            </a:pPr>
            <a:r>
              <a:rPr lang="en" sz="1500"/>
              <a:t>URL: </a:t>
            </a:r>
            <a:r>
              <a:rPr lang="en" sz="1500"/>
              <a:t>https://modao.cc/app/vAppe1XHPMYdnq5BQgIiBSt5EtPDHzk</a:t>
            </a:r>
            <a:endParaRPr sz="1500"/>
          </a:p>
          <a:p>
            <a:pPr indent="0" lvl="0" marL="0" marR="0" rtl="0" algn="l">
              <a:lnSpc>
                <a:spcPct val="100000"/>
              </a:lnSpc>
              <a:spcBef>
                <a:spcPts val="0"/>
              </a:spcBef>
              <a:spcAft>
                <a:spcPts val="0"/>
              </a:spcAft>
              <a:buClr>
                <a:srgbClr val="505670"/>
              </a:buClr>
              <a:buSzPts val="1500"/>
              <a:buFont typeface="Varela Round"/>
              <a:buNone/>
            </a:pPr>
            <a:r>
              <a:t/>
            </a:r>
            <a:endParaRPr sz="1500"/>
          </a:p>
        </p:txBody>
      </p:sp>
      <p:pic>
        <p:nvPicPr>
          <p:cNvPr id="419" name="Google Shape;419;p67"/>
          <p:cNvPicPr preferRelativeResize="0"/>
          <p:nvPr/>
        </p:nvPicPr>
        <p:blipFill>
          <a:blip r:embed="rId3">
            <a:alphaModFix/>
          </a:blip>
          <a:stretch>
            <a:fillRect/>
          </a:stretch>
        </p:blipFill>
        <p:spPr>
          <a:xfrm>
            <a:off x="1085425" y="890200"/>
            <a:ext cx="2129026" cy="33631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33"/>
          <p:cNvSpPr/>
          <p:nvPr/>
        </p:nvSpPr>
        <p:spPr>
          <a:xfrm>
            <a:off x="1262400" y="1433188"/>
            <a:ext cx="1427586" cy="1656000"/>
          </a:xfrm>
          <a:custGeom>
            <a:pathLst>
              <a:path extrusionOk="0" h="1656000" w="1427586">
                <a:moveTo>
                  <a:pt x="708442" y="371206"/>
                </a:moveTo>
                <a:cubicBezTo>
                  <a:pt x="653301" y="442376"/>
                  <a:pt x="572585" y="489400"/>
                  <a:pt x="466294" y="512277"/>
                </a:cubicBezTo>
                <a:lnTo>
                  <a:pt x="466294" y="614986"/>
                </a:lnTo>
                <a:lnTo>
                  <a:pt x="488060" y="614986"/>
                </a:lnTo>
                <a:cubicBezTo>
                  <a:pt x="538848" y="614986"/>
                  <a:pt x="571588" y="618523"/>
                  <a:pt x="586280" y="625597"/>
                </a:cubicBezTo>
                <a:cubicBezTo>
                  <a:pt x="600972" y="632671"/>
                  <a:pt x="609950" y="643101"/>
                  <a:pt x="613215" y="656886"/>
                </a:cubicBezTo>
                <a:cubicBezTo>
                  <a:pt x="616480" y="670671"/>
                  <a:pt x="618113" y="711664"/>
                  <a:pt x="618113" y="779865"/>
                </a:cubicBezTo>
                <a:lnTo>
                  <a:pt x="618113" y="1252189"/>
                </a:lnTo>
                <a:lnTo>
                  <a:pt x="837950" y="1252189"/>
                </a:lnTo>
                <a:lnTo>
                  <a:pt x="837950" y="371206"/>
                </a:lnTo>
                <a:lnTo>
                  <a:pt x="708442" y="371206"/>
                </a:lnTo>
                <a:close/>
                <a:moveTo>
                  <a:pt x="713793" y="0"/>
                </a:moveTo>
                <a:lnTo>
                  <a:pt x="1427586" y="356896"/>
                </a:lnTo>
                <a:lnTo>
                  <a:pt x="1427586" y="1299103"/>
                </a:lnTo>
                <a:lnTo>
                  <a:pt x="713793" y="1656000"/>
                </a:lnTo>
                <a:lnTo>
                  <a:pt x="0" y="1299103"/>
                </a:lnTo>
                <a:lnTo>
                  <a:pt x="0" y="356896"/>
                </a:lnTo>
                <a:lnTo>
                  <a:pt x="713793" y="0"/>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sp>
        <p:nvSpPr>
          <p:cNvPr id="137" name="Google Shape;137;p33"/>
          <p:cNvSpPr/>
          <p:nvPr/>
        </p:nvSpPr>
        <p:spPr>
          <a:xfrm rot="-5400000">
            <a:off x="962325" y="1467850"/>
            <a:ext cx="621600" cy="552300"/>
          </a:xfrm>
          <a:prstGeom prst="hexagon">
            <a:avLst>
              <a:gd fmla="val 25000" name="adj"/>
              <a:gd fmla="val 115470" name="vf"/>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38" name="Google Shape;138;p33"/>
          <p:cNvSpPr/>
          <p:nvPr/>
        </p:nvSpPr>
        <p:spPr>
          <a:xfrm rot="-5400000">
            <a:off x="2464201" y="2419288"/>
            <a:ext cx="719100" cy="620700"/>
          </a:xfrm>
          <a:prstGeom prst="hexagon">
            <a:avLst>
              <a:gd fmla="val 25000" name="adj"/>
              <a:gd fmla="val 115470" name="vf"/>
            </a:avLst>
          </a:prstGeom>
          <a:solidFill>
            <a:srgbClr val="AACF2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39" name="Google Shape;139;p33"/>
          <p:cNvSpPr/>
          <p:nvPr/>
        </p:nvSpPr>
        <p:spPr>
          <a:xfrm rot="-5400000">
            <a:off x="940850" y="2888388"/>
            <a:ext cx="431700" cy="373200"/>
          </a:xfrm>
          <a:prstGeom prst="hexagon">
            <a:avLst>
              <a:gd fmla="val 25000" name="adj"/>
              <a:gd fmla="val 115470" name="vf"/>
            </a:avLst>
          </a:prstGeom>
          <a:solidFill>
            <a:srgbClr val="FFFFFF">
              <a:alpha val="2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0" name="Google Shape;140;p33"/>
          <p:cNvSpPr txBox="1"/>
          <p:nvPr/>
        </p:nvSpPr>
        <p:spPr>
          <a:xfrm>
            <a:off x="3338650" y="1270875"/>
            <a:ext cx="4268700" cy="8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800">
                <a:latin typeface="Shadows Into Light"/>
                <a:ea typeface="Shadows Into Light"/>
                <a:cs typeface="Shadows Into Light"/>
                <a:sym typeface="Shadows Into Light"/>
              </a:rPr>
              <a:t>Needfinding</a:t>
            </a:r>
            <a:endParaRPr baseline="-25000" i="0" sz="4800" u="none" cap="none" strike="noStrike">
              <a:latin typeface="Shadows Into Light"/>
              <a:ea typeface="Shadows Into Light"/>
              <a:cs typeface="Shadows Into Light"/>
              <a:sym typeface="Shadows Into Light"/>
            </a:endParaRPr>
          </a:p>
        </p:txBody>
      </p:sp>
      <p:sp>
        <p:nvSpPr>
          <p:cNvPr id="141" name="Google Shape;141;p33"/>
          <p:cNvSpPr/>
          <p:nvPr/>
        </p:nvSpPr>
        <p:spPr>
          <a:xfrm rot="-5400000">
            <a:off x="1057275" y="2888388"/>
            <a:ext cx="431700" cy="373200"/>
          </a:xfrm>
          <a:prstGeom prst="hexagon">
            <a:avLst>
              <a:gd fmla="val 25000" name="adj"/>
              <a:gd fmla="val 115470" name="vf"/>
            </a:avLst>
          </a:prstGeom>
          <a:solidFill>
            <a:srgbClr val="4A86E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2" name="Google Shape;142;p33"/>
          <p:cNvSpPr txBox="1"/>
          <p:nvPr/>
        </p:nvSpPr>
        <p:spPr>
          <a:xfrm>
            <a:off x="4304200" y="2859150"/>
            <a:ext cx="2159400" cy="348900"/>
          </a:xfrm>
          <a:prstGeom prst="rect">
            <a:avLst/>
          </a:prstGeom>
          <a:noFill/>
          <a:ln>
            <a:noFill/>
          </a:ln>
        </p:spPr>
        <p:txBody>
          <a:bodyPr anchorCtr="0" anchor="t" bIns="34250" lIns="68525" spcFirstLastPara="1" rIns="68525" wrap="square" tIns="34250">
            <a:noAutofit/>
          </a:bodyPr>
          <a:lstStyle/>
          <a:p>
            <a:pPr indent="0" lvl="0" marL="0" marR="0" rtl="0" algn="l">
              <a:lnSpc>
                <a:spcPct val="120000"/>
              </a:lnSpc>
              <a:spcBef>
                <a:spcPts val="0"/>
              </a:spcBef>
              <a:spcAft>
                <a:spcPts val="0"/>
              </a:spcAft>
              <a:buNone/>
            </a:pPr>
            <a:r>
              <a:rPr lang="en" sz="1600"/>
              <a:t>7.23-7.24 Mon &amp; Tue</a:t>
            </a:r>
            <a:endParaRPr sz="1600"/>
          </a:p>
          <a:p>
            <a:pPr indent="0" lvl="0" marL="0" marR="0" rtl="0" algn="l">
              <a:lnSpc>
                <a:spcPct val="120000"/>
              </a:lnSpc>
              <a:spcBef>
                <a:spcPts val="0"/>
              </a:spcBef>
              <a:spcAft>
                <a:spcPts val="0"/>
              </a:spcAft>
              <a:buNone/>
            </a:pP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34"/>
          <p:cNvPicPr preferRelativeResize="0"/>
          <p:nvPr/>
        </p:nvPicPr>
        <p:blipFill>
          <a:blip r:embed="rId3">
            <a:alphaModFix/>
          </a:blip>
          <a:stretch>
            <a:fillRect/>
          </a:stretch>
        </p:blipFill>
        <p:spPr>
          <a:xfrm rot="621626">
            <a:off x="1273309" y="1454709"/>
            <a:ext cx="3076355" cy="2691812"/>
          </a:xfrm>
          <a:prstGeom prst="rect">
            <a:avLst/>
          </a:prstGeom>
          <a:noFill/>
          <a:ln>
            <a:noFill/>
          </a:ln>
        </p:spPr>
      </p:pic>
      <p:sp>
        <p:nvSpPr>
          <p:cNvPr id="148" name="Google Shape;148;p34"/>
          <p:cNvSpPr txBox="1"/>
          <p:nvPr/>
        </p:nvSpPr>
        <p:spPr>
          <a:xfrm>
            <a:off x="4452875" y="886400"/>
            <a:ext cx="1070700" cy="109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600">
                <a:latin typeface="Caveat"/>
                <a:ea typeface="Caveat"/>
                <a:cs typeface="Caveat"/>
                <a:sym typeface="Caveat"/>
              </a:rPr>
              <a:t>“</a:t>
            </a:r>
            <a:endParaRPr b="1" sz="9600">
              <a:latin typeface="Caveat"/>
              <a:ea typeface="Caveat"/>
              <a:cs typeface="Caveat"/>
              <a:sym typeface="Caveat"/>
            </a:endParaRPr>
          </a:p>
        </p:txBody>
      </p:sp>
      <p:sp>
        <p:nvSpPr>
          <p:cNvPr id="149" name="Google Shape;149;p34"/>
          <p:cNvSpPr txBox="1"/>
          <p:nvPr/>
        </p:nvSpPr>
        <p:spPr>
          <a:xfrm>
            <a:off x="6981675" y="3238250"/>
            <a:ext cx="1448700" cy="109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600">
                <a:latin typeface="Caveat"/>
                <a:ea typeface="Caveat"/>
                <a:cs typeface="Caveat"/>
                <a:sym typeface="Caveat"/>
              </a:rPr>
              <a:t>”</a:t>
            </a:r>
            <a:endParaRPr b="1" sz="9600">
              <a:latin typeface="Caveat"/>
              <a:ea typeface="Caveat"/>
              <a:cs typeface="Caveat"/>
              <a:sym typeface="Caveat"/>
            </a:endParaRPr>
          </a:p>
        </p:txBody>
      </p:sp>
      <p:sp>
        <p:nvSpPr>
          <p:cNvPr id="150" name="Google Shape;150;p34"/>
          <p:cNvSpPr txBox="1"/>
          <p:nvPr/>
        </p:nvSpPr>
        <p:spPr>
          <a:xfrm>
            <a:off x="4804375" y="1489013"/>
            <a:ext cx="3000000" cy="262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505670"/>
                </a:solidFill>
                <a:latin typeface="Shadows Into Light"/>
                <a:ea typeface="Shadows Into Light"/>
                <a:cs typeface="Shadows Into Light"/>
                <a:sym typeface="Shadows Into Light"/>
              </a:rPr>
              <a:t>I</a:t>
            </a:r>
            <a:r>
              <a:rPr lang="en">
                <a:solidFill>
                  <a:srgbClr val="505670"/>
                </a:solidFill>
                <a:latin typeface="Shadows Into Light"/>
                <a:ea typeface="Shadows Into Light"/>
                <a:cs typeface="Shadows Into Light"/>
                <a:sym typeface="Shadows Into Light"/>
              </a:rPr>
              <a:t>n fact, recently the environment is not so bad, but the pollution of air is always the biggest problem. It might be resulted from smog and sand storm. The smog is actually caused by the overlarged number of private cars, which might be evaded with enacting policies to limit traffic by the government.</a:t>
            </a:r>
            <a:endParaRPr>
              <a:solidFill>
                <a:srgbClr val="505670"/>
              </a:solidFill>
              <a:latin typeface="Shadows Into Light"/>
              <a:ea typeface="Shadows Into Light"/>
              <a:cs typeface="Shadows Into Light"/>
              <a:sym typeface="Shadows Into Light"/>
            </a:endParaRPr>
          </a:p>
        </p:txBody>
      </p:sp>
      <p:sp>
        <p:nvSpPr>
          <p:cNvPr id="151" name="Google Shape;151;p34"/>
          <p:cNvSpPr txBox="1"/>
          <p:nvPr/>
        </p:nvSpPr>
        <p:spPr>
          <a:xfrm>
            <a:off x="5285825" y="659075"/>
            <a:ext cx="3000000" cy="84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900">
                <a:latin typeface="Shadows Into Light"/>
                <a:ea typeface="Shadows Into Light"/>
                <a:cs typeface="Shadows Into Light"/>
                <a:sym typeface="Shadows Into Light"/>
              </a:rPr>
              <a:t>Tom, from Shandong, is a student visiting in the Peking campus.</a:t>
            </a:r>
            <a:endParaRPr b="1" sz="1900">
              <a:latin typeface="Shadows Into Light"/>
              <a:ea typeface="Shadows Into Light"/>
              <a:cs typeface="Shadows Into Light"/>
              <a:sym typeface="Shadows In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5"/>
          <p:cNvSpPr txBox="1"/>
          <p:nvPr/>
        </p:nvSpPr>
        <p:spPr>
          <a:xfrm>
            <a:off x="818200" y="848075"/>
            <a:ext cx="1070700" cy="109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600">
                <a:latin typeface="Caveat"/>
                <a:ea typeface="Caveat"/>
                <a:cs typeface="Caveat"/>
                <a:sym typeface="Caveat"/>
              </a:rPr>
              <a:t>“</a:t>
            </a:r>
            <a:endParaRPr b="1" sz="9600">
              <a:latin typeface="Caveat"/>
              <a:ea typeface="Caveat"/>
              <a:cs typeface="Caveat"/>
              <a:sym typeface="Caveat"/>
            </a:endParaRPr>
          </a:p>
        </p:txBody>
      </p:sp>
      <p:sp>
        <p:nvSpPr>
          <p:cNvPr id="157" name="Google Shape;157;p35"/>
          <p:cNvSpPr txBox="1"/>
          <p:nvPr/>
        </p:nvSpPr>
        <p:spPr>
          <a:xfrm>
            <a:off x="3336350" y="3691875"/>
            <a:ext cx="1448700" cy="109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600">
                <a:latin typeface="Caveat"/>
                <a:ea typeface="Caveat"/>
                <a:cs typeface="Caveat"/>
                <a:sym typeface="Caveat"/>
              </a:rPr>
              <a:t>”</a:t>
            </a:r>
            <a:endParaRPr b="1" sz="9600">
              <a:latin typeface="Caveat"/>
              <a:ea typeface="Caveat"/>
              <a:cs typeface="Caveat"/>
              <a:sym typeface="Caveat"/>
            </a:endParaRPr>
          </a:p>
        </p:txBody>
      </p:sp>
      <p:sp>
        <p:nvSpPr>
          <p:cNvPr id="158" name="Google Shape;158;p35"/>
          <p:cNvSpPr txBox="1"/>
          <p:nvPr>
            <p:ph idx="4294967295" type="body"/>
          </p:nvPr>
        </p:nvSpPr>
        <p:spPr>
          <a:xfrm>
            <a:off x="1023475" y="1717475"/>
            <a:ext cx="3223500" cy="23655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505670"/>
              </a:buClr>
              <a:buSzPts val="2300"/>
              <a:buFont typeface="Shadows Into Light"/>
              <a:buNone/>
            </a:pPr>
            <a:r>
              <a:rPr lang="en" sz="1900">
                <a:latin typeface="Shadows Into Light"/>
                <a:ea typeface="Shadows Into Light"/>
                <a:cs typeface="Shadows Into Light"/>
                <a:sym typeface="Shadows Into Light"/>
              </a:rPr>
              <a:t>…...….I don't think the environment in Beijing has been improved so far. The bad opaque air drives one's mind mad and influences while commuting………..for the street food, whose quality cannot be secured, it is actually what customers mainly concern.</a:t>
            </a:r>
            <a:endParaRPr sz="1900"/>
          </a:p>
        </p:txBody>
      </p:sp>
      <p:pic>
        <p:nvPicPr>
          <p:cNvPr id="159" name="Google Shape;159;p35"/>
          <p:cNvPicPr preferRelativeResize="0"/>
          <p:nvPr/>
        </p:nvPicPr>
        <p:blipFill>
          <a:blip r:embed="rId3">
            <a:alphaModFix/>
          </a:blip>
          <a:stretch>
            <a:fillRect/>
          </a:stretch>
        </p:blipFill>
        <p:spPr>
          <a:xfrm rot="-290252">
            <a:off x="5035419" y="1105079"/>
            <a:ext cx="3125582" cy="3065644"/>
          </a:xfrm>
          <a:prstGeom prst="rect">
            <a:avLst/>
          </a:prstGeom>
          <a:noFill/>
          <a:ln>
            <a:noFill/>
          </a:ln>
        </p:spPr>
      </p:pic>
      <p:sp>
        <p:nvSpPr>
          <p:cNvPr id="160" name="Google Shape;160;p35"/>
          <p:cNvSpPr txBox="1"/>
          <p:nvPr/>
        </p:nvSpPr>
        <p:spPr>
          <a:xfrm>
            <a:off x="1575750" y="649475"/>
            <a:ext cx="3553800" cy="94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latin typeface="Shadows Into Light"/>
                <a:ea typeface="Shadows Into Light"/>
                <a:cs typeface="Shadows Into Light"/>
                <a:sym typeface="Shadows Into Light"/>
              </a:rPr>
              <a:t>PETER, </a:t>
            </a:r>
            <a:r>
              <a:rPr b="1" lang="en" sz="1800">
                <a:latin typeface="Shadows Into Light"/>
                <a:ea typeface="Shadows Into Light"/>
                <a:cs typeface="Shadows Into Light"/>
                <a:sym typeface="Shadows Into Light"/>
              </a:rPr>
              <a:t>A MIDDLE AGED MAN FROM SHANDONG, CONCERNED ABOUT THE ENVIRONMENT</a:t>
            </a:r>
            <a:endParaRPr b="1" sz="1800">
              <a:latin typeface="Shadows Into Light"/>
              <a:ea typeface="Shadows Into Light"/>
              <a:cs typeface="Shadows Into Light"/>
              <a:sym typeface="Shadows In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6"/>
          <p:cNvSpPr txBox="1"/>
          <p:nvPr/>
        </p:nvSpPr>
        <p:spPr>
          <a:xfrm>
            <a:off x="4409650" y="1199325"/>
            <a:ext cx="1070700" cy="109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600">
                <a:latin typeface="Caveat"/>
                <a:ea typeface="Caveat"/>
                <a:cs typeface="Caveat"/>
                <a:sym typeface="Caveat"/>
              </a:rPr>
              <a:t>“</a:t>
            </a:r>
            <a:endParaRPr b="1" sz="9600">
              <a:latin typeface="Caveat"/>
              <a:ea typeface="Caveat"/>
              <a:cs typeface="Caveat"/>
              <a:sym typeface="Caveat"/>
            </a:endParaRPr>
          </a:p>
        </p:txBody>
      </p:sp>
      <p:sp>
        <p:nvSpPr>
          <p:cNvPr id="166" name="Google Shape;166;p36"/>
          <p:cNvSpPr txBox="1"/>
          <p:nvPr/>
        </p:nvSpPr>
        <p:spPr>
          <a:xfrm>
            <a:off x="7432100" y="3701400"/>
            <a:ext cx="1448700" cy="109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600">
                <a:latin typeface="Caveat"/>
                <a:ea typeface="Caveat"/>
                <a:cs typeface="Caveat"/>
                <a:sym typeface="Caveat"/>
              </a:rPr>
              <a:t>”</a:t>
            </a:r>
            <a:endParaRPr b="1" sz="9600">
              <a:latin typeface="Caveat"/>
              <a:ea typeface="Caveat"/>
              <a:cs typeface="Caveat"/>
              <a:sym typeface="Caveat"/>
            </a:endParaRPr>
          </a:p>
        </p:txBody>
      </p:sp>
      <p:sp>
        <p:nvSpPr>
          <p:cNvPr id="167" name="Google Shape;167;p36"/>
          <p:cNvSpPr txBox="1"/>
          <p:nvPr>
            <p:ph idx="4294967295" type="body"/>
          </p:nvPr>
        </p:nvSpPr>
        <p:spPr>
          <a:xfrm>
            <a:off x="4881575" y="1939100"/>
            <a:ext cx="3354000" cy="21246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505670"/>
              </a:buClr>
              <a:buSzPts val="2300"/>
              <a:buFont typeface="Shadows Into Light"/>
              <a:buNone/>
            </a:pPr>
            <a:r>
              <a:rPr lang="en" sz="1900">
                <a:latin typeface="Shadows Into Light"/>
                <a:ea typeface="Shadows Into Light"/>
                <a:cs typeface="Shadows Into Light"/>
                <a:sym typeface="Shadows Into Light"/>
              </a:rPr>
              <a:t>The environment is quite good in Beijing, except for the high temperature…………public transportation in Beijing is much more convenient, especially the subways. But there are too many cars, making it a crowded environment we live in.</a:t>
            </a:r>
            <a:endParaRPr sz="1900"/>
          </a:p>
        </p:txBody>
      </p:sp>
      <p:pic>
        <p:nvPicPr>
          <p:cNvPr id="168" name="Google Shape;168;p36"/>
          <p:cNvPicPr preferRelativeResize="0"/>
          <p:nvPr/>
        </p:nvPicPr>
        <p:blipFill>
          <a:blip r:embed="rId3">
            <a:alphaModFix/>
          </a:blip>
          <a:stretch>
            <a:fillRect/>
          </a:stretch>
        </p:blipFill>
        <p:spPr>
          <a:xfrm rot="393334">
            <a:off x="1100649" y="1166900"/>
            <a:ext cx="3171624" cy="3002079"/>
          </a:xfrm>
          <a:prstGeom prst="rect">
            <a:avLst/>
          </a:prstGeom>
          <a:noFill/>
          <a:ln>
            <a:noFill/>
          </a:ln>
        </p:spPr>
      </p:pic>
      <p:sp>
        <p:nvSpPr>
          <p:cNvPr id="169" name="Google Shape;169;p36"/>
          <p:cNvSpPr txBox="1"/>
          <p:nvPr/>
        </p:nvSpPr>
        <p:spPr>
          <a:xfrm>
            <a:off x="5290175" y="821375"/>
            <a:ext cx="2945400" cy="987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latin typeface="Shadows Into Light"/>
                <a:ea typeface="Shadows Into Light"/>
                <a:cs typeface="Shadows Into Light"/>
                <a:sym typeface="Shadows Into Light"/>
              </a:rPr>
              <a:t>TWO FEMALE COLLEGE STUDENTS VISITING THE CAMPUS, JANE AND ANN</a:t>
            </a:r>
            <a:endParaRPr b="1" sz="1800">
              <a:latin typeface="Shadows Into Light"/>
              <a:ea typeface="Shadows Into Light"/>
              <a:cs typeface="Shadows Into Light"/>
              <a:sym typeface="Shadows In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7"/>
          <p:cNvSpPr txBox="1"/>
          <p:nvPr/>
        </p:nvSpPr>
        <p:spPr>
          <a:xfrm>
            <a:off x="651825" y="1123275"/>
            <a:ext cx="1070700" cy="109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600">
                <a:latin typeface="Caveat"/>
                <a:ea typeface="Caveat"/>
                <a:cs typeface="Caveat"/>
                <a:sym typeface="Caveat"/>
              </a:rPr>
              <a:t>“</a:t>
            </a:r>
            <a:endParaRPr b="1" sz="9600">
              <a:latin typeface="Caveat"/>
              <a:ea typeface="Caveat"/>
              <a:cs typeface="Caveat"/>
              <a:sym typeface="Caveat"/>
            </a:endParaRPr>
          </a:p>
        </p:txBody>
      </p:sp>
      <p:sp>
        <p:nvSpPr>
          <p:cNvPr id="175" name="Google Shape;175;p37"/>
          <p:cNvSpPr txBox="1"/>
          <p:nvPr/>
        </p:nvSpPr>
        <p:spPr>
          <a:xfrm>
            <a:off x="3123300" y="3810825"/>
            <a:ext cx="1448700" cy="1090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600">
                <a:latin typeface="Caveat"/>
                <a:ea typeface="Caveat"/>
                <a:cs typeface="Caveat"/>
                <a:sym typeface="Caveat"/>
              </a:rPr>
              <a:t>”</a:t>
            </a:r>
            <a:endParaRPr b="1" sz="9600">
              <a:latin typeface="Caveat"/>
              <a:ea typeface="Caveat"/>
              <a:cs typeface="Caveat"/>
              <a:sym typeface="Caveat"/>
            </a:endParaRPr>
          </a:p>
        </p:txBody>
      </p:sp>
      <p:sp>
        <p:nvSpPr>
          <p:cNvPr id="176" name="Google Shape;176;p37"/>
          <p:cNvSpPr txBox="1"/>
          <p:nvPr>
            <p:ph idx="4294967295" type="body"/>
          </p:nvPr>
        </p:nvSpPr>
        <p:spPr>
          <a:xfrm>
            <a:off x="1171400" y="1898300"/>
            <a:ext cx="2790600" cy="23649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505670"/>
              </a:buClr>
              <a:buSzPts val="2300"/>
              <a:buFont typeface="Shadows Into Light"/>
              <a:buNone/>
            </a:pPr>
            <a:r>
              <a:rPr lang="en" sz="1900">
                <a:latin typeface="Shadows Into Light"/>
                <a:ea typeface="Shadows Into Light"/>
                <a:cs typeface="Shadows Into Light"/>
                <a:sym typeface="Shadows Into Light"/>
              </a:rPr>
              <a:t>L</a:t>
            </a:r>
            <a:r>
              <a:rPr lang="en" sz="1900">
                <a:latin typeface="Shadows Into Light"/>
                <a:ea typeface="Shadows Into Light"/>
                <a:cs typeface="Shadows Into Light"/>
                <a:sym typeface="Shadows Into Light"/>
              </a:rPr>
              <a:t>ooking a doctor might be a big problem. Some of the hospitals are full of people all the time, while in some other hospitals, great v</a:t>
            </a:r>
            <a:r>
              <a:rPr lang="en" sz="1900">
                <a:latin typeface="Shadows Into Light"/>
                <a:ea typeface="Shadows Into Light"/>
                <a:cs typeface="Shadows Into Light"/>
                <a:sym typeface="Shadows Into Light"/>
              </a:rPr>
              <a:t>acancy exists. In addition, public still cannot classify trash both accurately and correctly, </a:t>
            </a:r>
            <a:endParaRPr sz="1900"/>
          </a:p>
        </p:txBody>
      </p:sp>
      <p:pic>
        <p:nvPicPr>
          <p:cNvPr id="177" name="Google Shape;177;p37"/>
          <p:cNvPicPr preferRelativeResize="0"/>
          <p:nvPr/>
        </p:nvPicPr>
        <p:blipFill>
          <a:blip r:embed="rId3">
            <a:alphaModFix/>
          </a:blip>
          <a:stretch>
            <a:fillRect/>
          </a:stretch>
        </p:blipFill>
        <p:spPr>
          <a:xfrm rot="-257388">
            <a:off x="4647969" y="1447033"/>
            <a:ext cx="3505039" cy="2833821"/>
          </a:xfrm>
          <a:prstGeom prst="rect">
            <a:avLst/>
          </a:prstGeom>
          <a:noFill/>
          <a:ln>
            <a:noFill/>
          </a:ln>
        </p:spPr>
      </p:pic>
      <p:sp>
        <p:nvSpPr>
          <p:cNvPr id="178" name="Google Shape;178;p37"/>
          <p:cNvSpPr txBox="1"/>
          <p:nvPr/>
        </p:nvSpPr>
        <p:spPr>
          <a:xfrm>
            <a:off x="1466775" y="733400"/>
            <a:ext cx="3707100" cy="90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latin typeface="Shadows Into Light"/>
                <a:ea typeface="Shadows Into Light"/>
                <a:cs typeface="Shadows Into Light"/>
                <a:sym typeface="Shadows Into Light"/>
              </a:rPr>
              <a:t>BILL, </a:t>
            </a:r>
            <a:r>
              <a:rPr b="1" lang="en" sz="1800">
                <a:latin typeface="Shadows Into Light"/>
                <a:ea typeface="Shadows Into Light"/>
                <a:cs typeface="Shadows Into Light"/>
                <a:sym typeface="Shadows Into Light"/>
              </a:rPr>
              <a:t>A MIDDLE AGED MAN FROM ZHEJIANG, WORRIED ABOUT THE PROBLEM IN HOSPITALS</a:t>
            </a:r>
            <a:endParaRPr b="1" sz="1800">
              <a:latin typeface="Shadows Into Light"/>
              <a:ea typeface="Shadows Into Light"/>
              <a:cs typeface="Shadows Into Light"/>
              <a:sym typeface="Shadows In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8"/>
          <p:cNvSpPr txBox="1"/>
          <p:nvPr/>
        </p:nvSpPr>
        <p:spPr>
          <a:xfrm>
            <a:off x="1985050" y="537825"/>
            <a:ext cx="5475900" cy="1232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3600">
                <a:latin typeface="Shadows Into Light"/>
                <a:ea typeface="Shadows Into Light"/>
                <a:cs typeface="Shadows Into Light"/>
                <a:sym typeface="Shadows Into Light"/>
              </a:rPr>
              <a:t>How we generated HMW</a:t>
            </a:r>
            <a:endParaRPr sz="3600">
              <a:latin typeface="Shadows Into Light"/>
              <a:ea typeface="Shadows Into Light"/>
              <a:cs typeface="Shadows Into Light"/>
              <a:sym typeface="Shadows Into Light"/>
            </a:endParaRPr>
          </a:p>
        </p:txBody>
      </p:sp>
      <p:sp>
        <p:nvSpPr>
          <p:cNvPr id="184" name="Google Shape;184;p38"/>
          <p:cNvSpPr txBox="1"/>
          <p:nvPr/>
        </p:nvSpPr>
        <p:spPr>
          <a:xfrm>
            <a:off x="2291900" y="1432450"/>
            <a:ext cx="4152900" cy="2655600"/>
          </a:xfrm>
          <a:prstGeom prst="rect">
            <a:avLst/>
          </a:prstGeom>
          <a:noFill/>
          <a:ln>
            <a:noFill/>
          </a:ln>
        </p:spPr>
        <p:txBody>
          <a:bodyPr anchorCtr="0" anchor="t" bIns="91425" lIns="91425" spcFirstLastPara="1" rIns="91425" wrap="square" tIns="91425">
            <a:noAutofit/>
          </a:bodyPr>
          <a:lstStyle/>
          <a:p>
            <a:pPr indent="-419100" lvl="0" marL="457200" rtl="0">
              <a:spcBef>
                <a:spcPts val="0"/>
              </a:spcBef>
              <a:spcAft>
                <a:spcPts val="0"/>
              </a:spcAft>
              <a:buSzPts val="3000"/>
              <a:buFont typeface="Shadows Into Light"/>
              <a:buChar char="●"/>
            </a:pPr>
            <a:r>
              <a:rPr lang="en" sz="3000">
                <a:latin typeface="Shadows Into Light"/>
                <a:ea typeface="Shadows Into Light"/>
                <a:cs typeface="Shadows Into Light"/>
                <a:sym typeface="Shadows Into Light"/>
              </a:rPr>
              <a:t>Record</a:t>
            </a:r>
            <a:endParaRPr sz="3000">
              <a:latin typeface="Shadows Into Light"/>
              <a:ea typeface="Shadows Into Light"/>
              <a:cs typeface="Shadows Into Light"/>
              <a:sym typeface="Shadows Into Light"/>
            </a:endParaRPr>
          </a:p>
          <a:p>
            <a:pPr indent="-419100" lvl="0" marL="457200" rtl="0">
              <a:spcBef>
                <a:spcPts val="0"/>
              </a:spcBef>
              <a:spcAft>
                <a:spcPts val="0"/>
              </a:spcAft>
              <a:buSzPts val="3000"/>
              <a:buFont typeface="Shadows Into Light"/>
              <a:buChar char="●"/>
            </a:pPr>
            <a:r>
              <a:rPr lang="en" sz="3000">
                <a:latin typeface="Shadows Into Light"/>
                <a:ea typeface="Shadows Into Light"/>
                <a:cs typeface="Shadows Into Light"/>
                <a:sym typeface="Shadows Into Light"/>
              </a:rPr>
              <a:t>collate</a:t>
            </a:r>
            <a:endParaRPr sz="3000">
              <a:latin typeface="Shadows Into Light"/>
              <a:ea typeface="Shadows Into Light"/>
              <a:cs typeface="Shadows Into Light"/>
              <a:sym typeface="Shadows Into Light"/>
            </a:endParaRPr>
          </a:p>
          <a:p>
            <a:pPr indent="-419100" lvl="0" marL="457200" rtl="0">
              <a:spcBef>
                <a:spcPts val="0"/>
              </a:spcBef>
              <a:spcAft>
                <a:spcPts val="0"/>
              </a:spcAft>
              <a:buSzPts val="3000"/>
              <a:buFont typeface="Shadows Into Light"/>
              <a:buChar char="●"/>
            </a:pPr>
            <a:r>
              <a:rPr lang="en" sz="3000">
                <a:latin typeface="Shadows Into Light"/>
                <a:ea typeface="Shadows Into Light"/>
                <a:cs typeface="Shadows Into Light"/>
                <a:sym typeface="Shadows Into Light"/>
              </a:rPr>
              <a:t>Integrate</a:t>
            </a:r>
            <a:endParaRPr sz="3000">
              <a:latin typeface="Shadows Into Light"/>
              <a:ea typeface="Shadows Into Light"/>
              <a:cs typeface="Shadows Into Light"/>
              <a:sym typeface="Shadows Into Light"/>
            </a:endParaRPr>
          </a:p>
          <a:p>
            <a:pPr indent="-419100" lvl="0" marL="457200" rtl="0">
              <a:spcBef>
                <a:spcPts val="0"/>
              </a:spcBef>
              <a:spcAft>
                <a:spcPts val="0"/>
              </a:spcAft>
              <a:buSzPts val="3000"/>
              <a:buFont typeface="Shadows Into Light"/>
              <a:buChar char="●"/>
            </a:pPr>
            <a:r>
              <a:rPr lang="en" sz="3000">
                <a:latin typeface="Shadows Into Light"/>
                <a:ea typeface="Shadows Into Light"/>
                <a:cs typeface="Shadows Into Light"/>
                <a:sym typeface="Shadows Into Light"/>
              </a:rPr>
              <a:t>Sort</a:t>
            </a:r>
            <a:endParaRPr sz="3000">
              <a:latin typeface="Shadows Into Light"/>
              <a:ea typeface="Shadows Into Light"/>
              <a:cs typeface="Shadows Into Light"/>
              <a:sym typeface="Shadows Into Light"/>
            </a:endParaRPr>
          </a:p>
          <a:p>
            <a:pPr indent="-419100" lvl="0" marL="457200" rtl="0">
              <a:spcBef>
                <a:spcPts val="0"/>
              </a:spcBef>
              <a:spcAft>
                <a:spcPts val="0"/>
              </a:spcAft>
              <a:buSzPts val="3000"/>
              <a:buFont typeface="Shadows Into Light"/>
              <a:buChar char="●"/>
            </a:pPr>
            <a:r>
              <a:rPr lang="en" sz="3000">
                <a:latin typeface="Shadows Into Light"/>
                <a:ea typeface="Shadows Into Light"/>
                <a:cs typeface="Shadows Into Light"/>
                <a:sym typeface="Shadows Into Light"/>
              </a:rPr>
              <a:t>compare</a:t>
            </a:r>
            <a:endParaRPr sz="3000">
              <a:latin typeface="Shadows Into Light"/>
              <a:ea typeface="Shadows Into Light"/>
              <a:cs typeface="Shadows Into Light"/>
              <a:sym typeface="Shadows Into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第一PPT www.1ppt.c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